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9" r:id="rId2"/>
    <p:sldId id="257" r:id="rId3"/>
    <p:sldId id="264" r:id="rId4"/>
    <p:sldId id="265" r:id="rId5"/>
    <p:sldId id="288" r:id="rId6"/>
    <p:sldId id="289" r:id="rId7"/>
    <p:sldId id="267" r:id="rId8"/>
    <p:sldId id="273" r:id="rId9"/>
    <p:sldId id="274" r:id="rId10"/>
    <p:sldId id="279" r:id="rId11"/>
    <p:sldId id="280" r:id="rId12"/>
    <p:sldId id="281" r:id="rId13"/>
    <p:sldId id="282" r:id="rId14"/>
    <p:sldId id="283" r:id="rId15"/>
    <p:sldId id="284" r:id="rId16"/>
    <p:sldId id="285" r:id="rId17"/>
    <p:sldId id="286" r:id="rId18"/>
    <p:sldId id="287" r:id="rId19"/>
    <p:sldId id="270" r:id="rId20"/>
    <p:sldId id="263" r:id="rId21"/>
  </p:sldIdLst>
  <p:sldSz cx="12192000" cy="6858000"/>
  <p:notesSz cx="7102475" cy="102330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31DE"/>
    <a:srgbClr val="009242"/>
    <a:srgbClr val="FEF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970" autoAdjust="0"/>
  </p:normalViewPr>
  <p:slideViewPr>
    <p:cSldViewPr snapToGrid="0">
      <p:cViewPr varScale="1">
        <p:scale>
          <a:sx n="58" d="100"/>
          <a:sy n="58" d="100"/>
        </p:scale>
        <p:origin x="12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7740" cy="513428"/>
          </a:xfrm>
          <a:prstGeom prst="rect">
            <a:avLst/>
          </a:prstGeom>
        </p:spPr>
        <p:txBody>
          <a:bodyPr vert="horz" lIns="99048" tIns="49525" rIns="99048" bIns="4952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092" y="0"/>
            <a:ext cx="3077740" cy="513428"/>
          </a:xfrm>
          <a:prstGeom prst="rect">
            <a:avLst/>
          </a:prstGeom>
        </p:spPr>
        <p:txBody>
          <a:bodyPr vert="horz" lIns="99048" tIns="49525" rIns="99048" bIns="49525" rtlCol="0"/>
          <a:lstStyle>
            <a:lvl1pPr algn="r">
              <a:defRPr sz="1300"/>
            </a:lvl1pPr>
          </a:lstStyle>
          <a:p>
            <a:fld id="{0C9444E0-B22C-45F1-B837-744B659AB567}" type="datetimeFigureOut">
              <a:rPr kumimoji="1" lang="ja-JP" altLang="en-US" smtClean="0"/>
              <a:t>2025/2/26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48" tIns="49525" rIns="99048" bIns="49525"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9048" tIns="49525" rIns="99048" bIns="495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9048" tIns="49525" rIns="99048" bIns="4952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9048" tIns="49525" rIns="99048" bIns="49525" rtlCol="0" anchor="b"/>
          <a:lstStyle>
            <a:lvl1pPr algn="r">
              <a:defRPr sz="1300"/>
            </a:lvl1pPr>
          </a:lstStyle>
          <a:p>
            <a:fld id="{0BCF3DD1-EE5F-4BD6-89AD-B3DB0239D5E7}" type="slidenum">
              <a:rPr kumimoji="1" lang="ja-JP" altLang="en-US" smtClean="0"/>
              <a:t>‹#›</a:t>
            </a:fld>
            <a:endParaRPr kumimoji="1" lang="ja-JP" altLang="en-US"/>
          </a:p>
        </p:txBody>
      </p:sp>
    </p:spTree>
    <p:extLst>
      <p:ext uri="{BB962C8B-B14F-4D97-AF65-F5344CB8AC3E}">
        <p14:creationId xmlns:p14="http://schemas.microsoft.com/office/powerpoint/2010/main" val="2553961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「執行部から。執行部、お願いします。」「はい！」</a:t>
            </a:r>
            <a:endParaRPr kumimoji="1" lang="en-US" altLang="ja-JP" dirty="0"/>
          </a:p>
          <a:p>
            <a:r>
              <a:rPr kumimoji="1" lang="ja-JP" altLang="en-US" dirty="0"/>
              <a:t>「（礼）生徒会執行部の〇〇です。これから</a:t>
            </a:r>
            <a:r>
              <a:rPr kumimoji="1" lang="en-US" altLang="ja-JP" dirty="0"/>
              <a:t>『</a:t>
            </a:r>
            <a:r>
              <a:rPr kumimoji="1" lang="ja-JP" altLang="en-US" dirty="0"/>
              <a:t>絆パワーアップタイム</a:t>
            </a:r>
            <a:r>
              <a:rPr kumimoji="1" lang="en-US" altLang="ja-JP" dirty="0"/>
              <a:t>』</a:t>
            </a:r>
            <a:r>
              <a:rPr kumimoji="1" lang="ja-JP" altLang="en-US" dirty="0"/>
              <a:t>４回目を始めます。」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a:t>
            </a:fld>
            <a:endParaRPr kumimoji="1" lang="ja-JP" altLang="en-US"/>
          </a:p>
        </p:txBody>
      </p:sp>
    </p:spTree>
    <p:extLst>
      <p:ext uri="{BB962C8B-B14F-4D97-AF65-F5344CB8AC3E}">
        <p14:creationId xmlns:p14="http://schemas.microsoft.com/office/powerpoint/2010/main" val="2404059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10</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「３つ目のお題！～～。いいですか？せ～の！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11</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「４つ目のお題！～～。いいですか？せ～の！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12</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「５つ目のお題！～～。いいですか？せ～の！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13</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「６つ目のお題！～～。いいですか？せ～の！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14</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「７つ目のお題！～～。いいですか？せ～の！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15</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「８つ目のお題！～～。いいですか？せ～の！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16</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「９つ目のお題！～～。いいですか？せ～の！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（みたいな流れで）」</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17</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10</a:t>
            </a:r>
            <a:r>
              <a:rPr kumimoji="1" lang="ja-JP" altLang="en-US" dirty="0"/>
              <a:t>個目のお題！～～。いいですか？せ～の！</a:t>
            </a:r>
            <a:r>
              <a:rPr kumimoji="1" lang="en-US" altLang="ja-JP" dirty="0"/>
              <a:t>『</a:t>
            </a:r>
            <a:r>
              <a:rPr kumimoji="1" lang="ja-JP" altLang="en-US" dirty="0"/>
              <a:t>かぶっちゃや～よ！</a:t>
            </a:r>
            <a:r>
              <a:rPr kumimoji="1" lang="en-US" altLang="ja-JP" dirty="0"/>
              <a:t>』</a:t>
            </a:r>
          </a:p>
          <a:p>
            <a:r>
              <a:rPr kumimoji="1" lang="ja-JP" altLang="en-US" dirty="0"/>
              <a:t>　かぶった人たち～、せ～の！</a:t>
            </a:r>
            <a:r>
              <a:rPr kumimoji="1" lang="en-US" altLang="ja-JP" dirty="0"/>
              <a:t>『</a:t>
            </a:r>
            <a:r>
              <a:rPr kumimoji="1" lang="ja-JP" altLang="en-US" dirty="0"/>
              <a:t>かぶっちゃった！</a:t>
            </a:r>
            <a:r>
              <a:rPr kumimoji="1" lang="en-US" altLang="ja-JP" dirty="0"/>
              <a:t>』</a:t>
            </a:r>
            <a:r>
              <a:rPr kumimoji="1" lang="ja-JP" altLang="en-US" dirty="0"/>
              <a:t>」</a:t>
            </a:r>
            <a:endParaRPr kumimoji="1" lang="en-US" altLang="ja-JP" dirty="0"/>
          </a:p>
          <a:p>
            <a:r>
              <a:rPr kumimoji="1" lang="ja-JP" altLang="en-US" dirty="0"/>
              <a:t>「時間になりました。では、６人であいさつをしてから、自分のところに戻って列を整えてください。その際、持って行った人とは違う人が、トイロカードを戻してください。学級委員長お願いします。」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18</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「ありがとうございました。ちなみにこれを６人でやってバラバラになる確率は</a:t>
            </a:r>
            <a:r>
              <a:rPr kumimoji="1" lang="en-US" altLang="ja-JP" dirty="0"/>
              <a:t>15</a:t>
            </a:r>
            <a:r>
              <a:rPr kumimoji="1" lang="ja-JP" altLang="en-US" dirty="0"/>
              <a:t>％で、自動販売機の下にお金が落ちているくらいの確率らしいです。そう聞くとなかなかバラバラにならないですね。でも、バラバラを目指すゲームなのですが、何か一緒の色の人がいると嬉しいですし、何でその色なのか気になりますよね。</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19</a:t>
            </a:fld>
            <a:endParaRPr kumimoji="1" lang="ja-JP" altLang="en-US"/>
          </a:p>
        </p:txBody>
      </p:sp>
    </p:spTree>
    <p:extLst>
      <p:ext uri="{BB962C8B-B14F-4D97-AF65-F5344CB8AC3E}">
        <p14:creationId xmlns:p14="http://schemas.microsoft.com/office/powerpoint/2010/main" val="457244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a:t>
            </a:r>
            <a:r>
              <a:rPr kumimoji="1" lang="en-US" altLang="ja-JP" dirty="0"/>
              <a:t>『</a:t>
            </a:r>
            <a:r>
              <a:rPr kumimoji="1" lang="ja-JP" altLang="en-US" dirty="0"/>
              <a:t>６人組づくり</a:t>
            </a:r>
            <a:r>
              <a:rPr kumimoji="1" lang="en-US" altLang="ja-JP" dirty="0"/>
              <a:t>』</a:t>
            </a:r>
            <a:r>
              <a:rPr kumimoji="1" lang="ja-JP" altLang="en-US" dirty="0"/>
              <a:t>と</a:t>
            </a:r>
            <a:r>
              <a:rPr kumimoji="1" lang="en-US" altLang="ja-JP" dirty="0"/>
              <a:t>『</a:t>
            </a:r>
            <a:r>
              <a:rPr kumimoji="1" lang="ja-JP" altLang="en-US" dirty="0"/>
              <a:t>かぶっちゃや～よ</a:t>
            </a:r>
            <a:r>
              <a:rPr kumimoji="1" lang="en-US" altLang="ja-JP" dirty="0"/>
              <a:t>』</a:t>
            </a:r>
            <a:r>
              <a:rPr kumimoji="1" lang="ja-JP" altLang="en-US" dirty="0"/>
              <a:t>というゲームを行います。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2</a:t>
            </a:fld>
            <a:endParaRPr kumimoji="1" lang="ja-JP" altLang="en-US"/>
          </a:p>
        </p:txBody>
      </p:sp>
    </p:spTree>
    <p:extLst>
      <p:ext uri="{BB962C8B-B14F-4D97-AF65-F5344CB8AC3E}">
        <p14:creationId xmlns:p14="http://schemas.microsoft.com/office/powerpoint/2010/main" val="499361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そこで、次は色の理由も話してもらいたいと思いますので、積極的に交流してくれると嬉しいです。たくさん動いてくれて、ありがとうございました。終わります（礼）⇒降壇」</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20</a:t>
            </a:fld>
            <a:endParaRPr kumimoji="1" lang="ja-JP" altLang="en-US"/>
          </a:p>
        </p:txBody>
      </p:sp>
    </p:spTree>
    <p:extLst>
      <p:ext uri="{BB962C8B-B14F-4D97-AF65-F5344CB8AC3E}">
        <p14:creationId xmlns:p14="http://schemas.microsoft.com/office/powerpoint/2010/main" val="688899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「まずは、絆パワーアップタイム全体の約束事を確認します。１つ目、☆全校生徒に指示が通るようにするため、執行部やリーダー役の人から指示がある時は、しゃべらず、静かに聞いて下さい。</a:t>
            </a:r>
          </a:p>
          <a:p>
            <a:r>
              <a:rPr kumimoji="1" lang="ja-JP" altLang="en-US" dirty="0"/>
              <a:t>２つ目、☆他の人が嫌な思いをするような発言はせず、前向きな励ます発言をお願いします。☆</a:t>
            </a:r>
            <a:r>
              <a:rPr kumimoji="1" lang="ja-JP" altLang="en-US" u="wavy" baseline="0" dirty="0"/>
              <a:t>今日は特にこれに気を付けてください。</a:t>
            </a:r>
          </a:p>
          <a:p>
            <a:r>
              <a:rPr kumimoji="1" lang="ja-JP" altLang="en-US" dirty="0"/>
              <a:t>３つ目、☆困った時は遠慮せずに私たち執行部や誰にでも良いので相談して下さい。</a:t>
            </a:r>
          </a:p>
          <a:p>
            <a:r>
              <a:rPr kumimoji="1" lang="ja-JP" altLang="en-US" dirty="0"/>
              <a:t>　よろしいでしょうか。」</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3</a:t>
            </a:fld>
            <a:endParaRPr kumimoji="1" lang="ja-JP" altLang="en-US"/>
          </a:p>
        </p:txBody>
      </p:sp>
    </p:spTree>
    <p:extLst>
      <p:ext uri="{BB962C8B-B14F-4D97-AF65-F5344CB8AC3E}">
        <p14:creationId xmlns:p14="http://schemas.microsoft.com/office/powerpoint/2010/main" val="244118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次に６人組づくりをします。今日は部活ごとを基本にして組を作りたいと思います。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4</a:t>
            </a:fld>
            <a:endParaRPr kumimoji="1" lang="ja-JP" altLang="en-US"/>
          </a:p>
        </p:txBody>
      </p:sp>
    </p:spTree>
    <p:extLst>
      <p:ext uri="{BB962C8B-B14F-4D97-AF65-F5344CB8AC3E}">
        <p14:creationId xmlns:p14="http://schemas.microsoft.com/office/powerpoint/2010/main" val="259359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スクリーンに示される順番に並び替えてください。部長さんよろしくお願いします。</a:t>
            </a:r>
            <a:endParaRPr kumimoji="1" lang="en-US" altLang="ja-JP" dirty="0"/>
          </a:p>
          <a:p>
            <a:r>
              <a:rPr kumimoji="1" lang="ja-JP" altLang="en-US" dirty="0"/>
              <a:t>（並び替え終了後）</a:t>
            </a:r>
            <a:endParaRPr kumimoji="1" lang="en-US" altLang="ja-JP" dirty="0"/>
          </a:p>
          <a:p>
            <a:r>
              <a:rPr kumimoji="1" lang="ja-JP" altLang="en-US" dirty="0"/>
              <a:t>ありがとうございます。☆人数の関係で、剣道部、柔道部、野球部と水泳部、校外部は一緒に</a:t>
            </a:r>
            <a:r>
              <a:rPr kumimoji="1" lang="en-US" altLang="ja-JP" dirty="0"/>
              <a:t>6</a:t>
            </a:r>
            <a:r>
              <a:rPr kumimoji="1" lang="ja-JP" altLang="en-US" dirty="0"/>
              <a:t>人組を作ってもらえればと思います。</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5</a:t>
            </a:fld>
            <a:endParaRPr kumimoji="1" lang="ja-JP" altLang="en-US"/>
          </a:p>
        </p:txBody>
      </p:sp>
    </p:spTree>
    <p:extLst>
      <p:ext uri="{BB962C8B-B14F-4D97-AF65-F5344CB8AC3E}">
        <p14:creationId xmlns:p14="http://schemas.microsoft.com/office/powerpoint/2010/main" val="235033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では６人組づくりのルールについて確認します。スクリーンを見てください。</a:t>
            </a:r>
          </a:p>
          <a:p>
            <a:r>
              <a:rPr kumimoji="1" lang="ja-JP" altLang="en-US" dirty="0"/>
              <a:t>　１　全ての学年の人が入っていること</a:t>
            </a:r>
          </a:p>
          <a:p>
            <a:r>
              <a:rPr kumimoji="1" lang="ja-JP" altLang="en-US" dirty="0"/>
              <a:t>　２　同学年の人数が２名ぐらいであること。ただし、これは目安です。</a:t>
            </a:r>
          </a:p>
          <a:p>
            <a:r>
              <a:rPr kumimoji="1" lang="ja-JP" altLang="en-US" dirty="0"/>
              <a:t>　３　全員が組に入れていること</a:t>
            </a:r>
          </a:p>
          <a:p>
            <a:r>
              <a:rPr kumimoji="1" lang="ja-JP" altLang="en-US" dirty="0"/>
              <a:t>　４　どうにもならないときは、相談の上、柔軟に組むこと</a:t>
            </a:r>
          </a:p>
          <a:p>
            <a:r>
              <a:rPr kumimoji="1" lang="ja-JP" altLang="en-US" dirty="0"/>
              <a:t>　５　制限時間は５分間です。</a:t>
            </a:r>
          </a:p>
          <a:p>
            <a:r>
              <a:rPr kumimoji="1" lang="ja-JP" altLang="en-US" dirty="0"/>
              <a:t>　その他　部活の中に男子も女子も両方いる場合は、男女の組を作ってくれるといいなぁと思います。</a:t>
            </a:r>
          </a:p>
          <a:p>
            <a:r>
              <a:rPr kumimoji="1" lang="ja-JP" altLang="en-US" dirty="0"/>
              <a:t>　質問はありますか？</a:t>
            </a:r>
          </a:p>
          <a:p>
            <a:r>
              <a:rPr kumimoji="1" lang="ja-JP" altLang="en-US" dirty="0"/>
              <a:t>全員起立してください。（起立したら）それでは、６人組づくり、５分間チャレンジ、いきます！よ～い、すた～と！」</a:t>
            </a:r>
          </a:p>
          <a:p>
            <a:r>
              <a:rPr kumimoji="1" lang="ja-JP" altLang="en-US" dirty="0"/>
              <a:t>（制限時間終了）「時間になりました。まだ組に入れていない人はいますか？」</a:t>
            </a:r>
          </a:p>
          <a:p>
            <a:r>
              <a:rPr kumimoji="1" lang="en-US" altLang="ja-JP" dirty="0"/>
              <a:t>※</a:t>
            </a:r>
            <a:r>
              <a:rPr kumimoji="1" lang="ja-JP" altLang="en-US" dirty="0"/>
              <a:t>うまく組ができた場合</a:t>
            </a:r>
          </a:p>
          <a:p>
            <a:r>
              <a:rPr kumimoji="1" lang="ja-JP" altLang="en-US" dirty="0"/>
              <a:t>「皆さんすごいですね！組づくり２回目もよくできましたが、３回目でさらにスムーズになって皆さんすごすぎます（みたいな感じでほめてください）。」</a:t>
            </a:r>
          </a:p>
          <a:p>
            <a:r>
              <a:rPr kumimoji="1" lang="en-US" altLang="ja-JP" dirty="0"/>
              <a:t>※</a:t>
            </a:r>
            <a:r>
              <a:rPr kumimoji="1" lang="ja-JP" altLang="en-US" dirty="0"/>
              <a:t>入れていない人がいる場合</a:t>
            </a:r>
          </a:p>
          <a:p>
            <a:r>
              <a:rPr kumimoji="1" lang="ja-JP" altLang="en-US" dirty="0"/>
              <a:t>「組を作るためのコツをみんなで確認しましょう！」</a:t>
            </a:r>
          </a:p>
          <a:p>
            <a:r>
              <a:rPr kumimoji="1" lang="ja-JP" altLang="en-US" dirty="0"/>
              <a:t>（執行部コメントの後、続けてやる。）「では、もう少し続けましょう。できているところの２，３年生も、全体の様子を見ながらよろしくお願いします。」</a:t>
            </a:r>
          </a:p>
          <a:p>
            <a:r>
              <a:rPr kumimoji="1" lang="en-US" altLang="ja-JP" dirty="0"/>
              <a:t>※</a:t>
            </a:r>
            <a:r>
              <a:rPr kumimoji="1" lang="ja-JP" altLang="en-US" dirty="0"/>
              <a:t>完成後</a:t>
            </a:r>
          </a:p>
          <a:p>
            <a:r>
              <a:rPr kumimoji="1" lang="ja-JP" altLang="en-US" dirty="0"/>
              <a:t>「ありがとうございました。皆さんのおかげで６人組ができました。</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6</a:t>
            </a:fld>
            <a:endParaRPr kumimoji="1" lang="ja-JP" altLang="en-US"/>
          </a:p>
        </p:txBody>
      </p:sp>
    </p:spTree>
    <p:extLst>
      <p:ext uri="{BB962C8B-B14F-4D97-AF65-F5344CB8AC3E}">
        <p14:creationId xmlns:p14="http://schemas.microsoft.com/office/powerpoint/2010/main" val="83019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「それでは、簡単に自己紹介をしてください。今回はクラスと名前だけで良いです。スタートは２，３年生からお願いします。」</a:t>
            </a:r>
          </a:p>
          <a:p>
            <a:r>
              <a:rPr kumimoji="1" lang="ja-JP" altLang="en-US" dirty="0"/>
              <a:t>（自己紹介が終わったら</a:t>
            </a:r>
            <a:r>
              <a:rPr kumimoji="1" lang="en-US" altLang="ja-JP" dirty="0"/>
              <a:t>…</a:t>
            </a:r>
            <a:r>
              <a:rPr kumimoji="1" lang="ja-JP" altLang="en-US" dirty="0"/>
              <a:t>）では、次の</a:t>
            </a:r>
            <a:r>
              <a:rPr kumimoji="1" lang="en-US" altLang="ja-JP" dirty="0"/>
              <a:t>『</a:t>
            </a:r>
            <a:r>
              <a:rPr kumimoji="1" lang="ja-JP" altLang="en-US" dirty="0"/>
              <a:t>かぶっちゃや～よ</a:t>
            </a:r>
            <a:r>
              <a:rPr kumimoji="1" lang="en-US" altLang="ja-JP" dirty="0"/>
              <a:t>』</a:t>
            </a:r>
            <a:r>
              <a:rPr kumimoji="1" lang="ja-JP" altLang="en-US" dirty="0"/>
              <a:t>に移ります。皆さん座って、前のスクリーンを見てください。」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7</a:t>
            </a:fld>
            <a:endParaRPr kumimoji="1" lang="ja-JP" altLang="en-US"/>
          </a:p>
        </p:txBody>
      </p:sp>
    </p:spTree>
    <p:extLst>
      <p:ext uri="{BB962C8B-B14F-4D97-AF65-F5344CB8AC3E}">
        <p14:creationId xmlns:p14="http://schemas.microsoft.com/office/powerpoint/2010/main" val="388841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「まず、組の中で一人、このトイロカードを人数分取りに来てください。（執行部でわたす。わたし終わったら）ルールを確認します。」</a:t>
            </a:r>
          </a:p>
          <a:p>
            <a:r>
              <a:rPr kumimoji="1" lang="ja-JP" altLang="en-US" dirty="0"/>
              <a:t>「スクリーンを見てください。これからこのトイロカードを使って、かぶっちゃや～よというゲームをします。</a:t>
            </a:r>
          </a:p>
          <a:p>
            <a:r>
              <a:rPr kumimoji="1" lang="ja-JP" altLang="en-US" dirty="0"/>
              <a:t>・画面にお題が出ます。お題を聞いたら、みんなと重ならないと思う色を１０色の中から選んでください。レインボーは、色を選べなかったときに１回だけ使うことができます。みんなの色とずらしてください。その他の色は、何度でも出すことができます。</a:t>
            </a:r>
          </a:p>
          <a:p>
            <a:r>
              <a:rPr kumimoji="1" lang="ja-JP" altLang="en-US" dirty="0"/>
              <a:t>・この色を出そうかな～、などと口で言わないで、全員の色がバラバラなことを楽しみます。出すときには、</a:t>
            </a:r>
            <a:r>
              <a:rPr kumimoji="1" lang="en-US" altLang="ja-JP" dirty="0"/>
              <a:t>『</a:t>
            </a:r>
            <a:r>
              <a:rPr kumimoji="1" lang="ja-JP" altLang="en-US" dirty="0"/>
              <a:t>かぶっちゃや～よ！</a:t>
            </a:r>
            <a:r>
              <a:rPr kumimoji="1" lang="en-US" altLang="ja-JP" dirty="0"/>
              <a:t>』</a:t>
            </a:r>
            <a:r>
              <a:rPr kumimoji="1" lang="ja-JP" altLang="en-US" dirty="0"/>
              <a:t>とみんなで言いながら、同時に出します。今日は、その色にした理由については、発表し合わなくて良いので、このかぶっちゃや～よというゲームに慣れていきましょう。</a:t>
            </a:r>
          </a:p>
          <a:p>
            <a:r>
              <a:rPr kumimoji="1" lang="ja-JP" altLang="en-US" dirty="0"/>
              <a:t>・もしも、同じ色の人がいたら、目を見てニコッとしましょう。その際、</a:t>
            </a:r>
            <a:r>
              <a:rPr kumimoji="1" lang="en-US" altLang="ja-JP" dirty="0"/>
              <a:t>『</a:t>
            </a:r>
            <a:r>
              <a:rPr kumimoji="1" lang="ja-JP" altLang="en-US" dirty="0"/>
              <a:t>かぶっちゃった</a:t>
            </a:r>
            <a:r>
              <a:rPr kumimoji="1" lang="en-US" altLang="ja-JP" dirty="0"/>
              <a:t>』</a:t>
            </a:r>
            <a:r>
              <a:rPr kumimoji="1" lang="ja-JP" altLang="en-US" dirty="0"/>
              <a:t>と言って、こんなポーズをしてください。☆（執行部と担当の先生でやってみる）では、楽しく進めましょう。質問はありますか？」</a:t>
            </a:r>
          </a:p>
          <a:p>
            <a:r>
              <a:rPr kumimoji="1" lang="ja-JP" altLang="en-US" dirty="0"/>
              <a:t>□実践</a:t>
            </a:r>
          </a:p>
          <a:p>
            <a:r>
              <a:rPr kumimoji="1" lang="ja-JP" altLang="en-US" dirty="0"/>
              <a:t>「では、組でまるくなって座ってください。</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8</a:t>
            </a:fld>
            <a:endParaRPr kumimoji="1" lang="ja-JP" altLang="en-US"/>
          </a:p>
        </p:txBody>
      </p:sp>
    </p:spTree>
    <p:extLst>
      <p:ext uri="{BB962C8B-B14F-4D97-AF65-F5344CB8AC3E}">
        <p14:creationId xmlns:p14="http://schemas.microsoft.com/office/powerpoint/2010/main" val="134624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a:t>
            </a:r>
            <a:r>
              <a:rPr kumimoji="1" lang="en-US" altLang="ja-JP" dirty="0"/>
              <a:t>『</a:t>
            </a:r>
            <a:r>
              <a:rPr kumimoji="1" lang="ja-JP" altLang="en-US" dirty="0"/>
              <a:t>かぶっちゃや～よ</a:t>
            </a:r>
            <a:r>
              <a:rPr kumimoji="1" lang="en-US" altLang="ja-JP" dirty="0"/>
              <a:t>』1</a:t>
            </a:r>
            <a:r>
              <a:rPr kumimoji="1" lang="ja-JP" altLang="en-US" dirty="0"/>
              <a:t>つ目のお題、「～～～～」。色を決めましたか？みんなで声を出しましょう。せ～の</a:t>
            </a:r>
            <a:r>
              <a:rPr kumimoji="1" lang="en-US" altLang="ja-JP" dirty="0"/>
              <a:t>『</a:t>
            </a:r>
            <a:r>
              <a:rPr kumimoji="1" lang="ja-JP" altLang="en-US" dirty="0"/>
              <a:t>かぶっちゃや～よ！</a:t>
            </a:r>
            <a:r>
              <a:rPr kumimoji="1" lang="en-US" altLang="ja-JP" dirty="0"/>
              <a:t>』</a:t>
            </a:r>
            <a:r>
              <a:rPr kumimoji="1" lang="ja-JP" altLang="en-US" dirty="0"/>
              <a:t>。かぶった人たち、せ～の、</a:t>
            </a:r>
            <a:r>
              <a:rPr kumimoji="1" lang="en-US" altLang="ja-JP" dirty="0"/>
              <a:t>『</a:t>
            </a:r>
            <a:r>
              <a:rPr kumimoji="1" lang="ja-JP" altLang="en-US" dirty="0"/>
              <a:t>かぶっちゃった</a:t>
            </a:r>
            <a:r>
              <a:rPr kumimoji="1" lang="en-US" altLang="ja-JP" dirty="0"/>
              <a:t>』</a:t>
            </a:r>
            <a:r>
              <a:rPr kumimoji="1" lang="ja-JP" altLang="en-US" dirty="0"/>
              <a:t>！」（</a:t>
            </a:r>
            <a:r>
              <a:rPr kumimoji="1" lang="en-US" altLang="ja-JP" dirty="0"/>
              <a:t>10</a:t>
            </a:r>
            <a:r>
              <a:rPr kumimoji="1" lang="ja-JP" altLang="en-US" dirty="0"/>
              <a:t>問ぐらい実践してみる）</a:t>
            </a:r>
          </a:p>
        </p:txBody>
      </p:sp>
      <p:sp>
        <p:nvSpPr>
          <p:cNvPr id="4" name="スライド番号プレースホルダー 3"/>
          <p:cNvSpPr>
            <a:spLocks noGrp="1"/>
          </p:cNvSpPr>
          <p:nvPr>
            <p:ph type="sldNum" sz="quarter" idx="5"/>
          </p:nvPr>
        </p:nvSpPr>
        <p:spPr/>
        <p:txBody>
          <a:bodyPr/>
          <a:lstStyle/>
          <a:p>
            <a:fld id="{0BCF3DD1-EE5F-4BD6-89AD-B3DB0239D5E7}" type="slidenum">
              <a:rPr kumimoji="1" lang="ja-JP" altLang="en-US" smtClean="0"/>
              <a:t>9</a:t>
            </a:fld>
            <a:endParaRPr kumimoji="1" lang="ja-JP" altLang="en-US"/>
          </a:p>
        </p:txBody>
      </p:sp>
    </p:spTree>
    <p:extLst>
      <p:ext uri="{BB962C8B-B14F-4D97-AF65-F5344CB8AC3E}">
        <p14:creationId xmlns:p14="http://schemas.microsoft.com/office/powerpoint/2010/main" val="3508834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BDEDE51-3139-492E-BEF9-24A958620ABE}"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lvl1pPr>
              <a:defRPr sz="2400"/>
            </a:lvl1pPr>
          </a:lstStyle>
          <a:p>
            <a:fld id="{ADA97D1A-1B80-482D-A443-D1DE46BFE97E}" type="slidenum">
              <a:rPr kumimoji="1" lang="ja-JP" altLang="en-US" smtClean="0"/>
              <a:pPr/>
              <a:t>‹#›</a:t>
            </a:fld>
            <a:endParaRPr kumimoji="1" lang="ja-JP" alt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2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8995A5-B935-497D-BDA3-87144E2CC5F3}"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325312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E207C4-3AB1-4BF2-A64B-0C8E82999BC2}"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4053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978799-047D-4993-934D-AFCE3ACCE1F9}"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6399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D71253-E82E-41DE-82C8-90AA999E15E8}" type="datetime1">
              <a:rPr kumimoji="1" lang="ja-JP" altLang="en-US" smtClean="0"/>
              <a:t>2025/2/26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8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B1B8B8B-91CF-45BE-AF9B-C9ED505085B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23235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359E7C-82FA-4251-B7E9-DC7C6D8D9E21}"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578829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31A357-2DE9-41FF-B785-9428174DD6F6}" type="datetime1">
              <a:rPr kumimoji="1" lang="ja-JP" altLang="en-US" smtClean="0"/>
              <a:t>2025/2/26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87231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9F23B94-4B73-4F83-9242-B61312C5F46D}" type="datetime1">
              <a:rPr kumimoji="1" lang="ja-JP" altLang="en-US" smtClean="0"/>
              <a:t>2025/2/26</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567660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4EB0568-AEC7-4E11-8973-54A0C4144847}" type="datetime1">
              <a:rPr kumimoji="1" lang="ja-JP" altLang="en-US" smtClean="0"/>
              <a:t>2025/2/26</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39010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38D619-0135-4AE5-A556-95CC60107AD5}" type="datetime1">
              <a:rPr kumimoji="1" lang="ja-JP" altLang="en-US" smtClean="0"/>
              <a:t>2025/2/26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DA97D1A-1B80-482D-A443-D1DE46BFE97E}" type="slidenum">
              <a:rPr kumimoji="1" lang="ja-JP" altLang="en-US" smtClean="0"/>
              <a:t>‹#›</a:t>
            </a:fld>
            <a:endParaRPr kumimoji="1" lang="ja-JP" altLang="en-US"/>
          </a:p>
        </p:txBody>
      </p:sp>
    </p:spTree>
    <p:extLst>
      <p:ext uri="{BB962C8B-B14F-4D97-AF65-F5344CB8AC3E}">
        <p14:creationId xmlns:p14="http://schemas.microsoft.com/office/powerpoint/2010/main" val="179704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9F4"/>
        </a:solidFill>
        <a:effectLst/>
      </p:bgPr>
    </p:bg>
    <p:spTree>
      <p:nvGrpSpPr>
        <p:cNvPr id="1" name=""/>
        <p:cNvGrpSpPr/>
        <p:nvPr/>
      </p:nvGrpSpPr>
      <p:grpSpPr>
        <a:xfrm>
          <a:off x="0" y="0"/>
          <a:ext cx="0" cy="0"/>
          <a:chOff x="0" y="0"/>
          <a:chExt cx="0" cy="0"/>
        </a:xfrm>
      </p:grpSpPr>
      <p:sp>
        <p:nvSpPr>
          <p:cNvPr id="7" name="Rectangle 6"/>
          <p:cNvSpPr/>
          <p:nvPr/>
        </p:nvSpPr>
        <p:spPr>
          <a:xfrm>
            <a:off x="1" y="6459784"/>
            <a:ext cx="12192000" cy="3982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18998"/>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601668"/>
          </a:xfrm>
          <a:prstGeom prst="rect">
            <a:avLst/>
          </a:prstGeom>
        </p:spPr>
        <p:txBody>
          <a:bodyPr vert="horz" lIns="91440" tIns="45720" rIns="91440" bIns="45720" rtlCol="0" anchor="b">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1097280" y="973869"/>
            <a:ext cx="10058400" cy="5327357"/>
          </a:xfrm>
          <a:prstGeom prst="rect">
            <a:avLst/>
          </a:prstGeom>
        </p:spPr>
        <p:txBody>
          <a:bodyPr vert="horz" lIns="0" tIns="45720" rIns="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8710CA-7636-492D-B1BD-6B348807140C}" type="datetime1">
              <a:rPr kumimoji="1" lang="ja-JP" altLang="en-US" smtClean="0"/>
              <a:t>2025/2/26</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bwMode="white">
          <a:xfrm>
            <a:off x="9900458" y="6459785"/>
            <a:ext cx="1312025" cy="365125"/>
          </a:xfrm>
          <a:prstGeom prst="rect">
            <a:avLst/>
          </a:prstGeom>
        </p:spPr>
        <p:txBody>
          <a:bodyPr vert="horz" lIns="91440" tIns="45720" rIns="91440" bIns="45720" rtlCol="0" anchor="ctr"/>
          <a:lstStyle>
            <a:lvl1pPr algn="r">
              <a:defRPr sz="2400">
                <a:solidFill>
                  <a:srgbClr val="FFFFFF"/>
                </a:solidFill>
              </a:defRPr>
            </a:lvl1pPr>
          </a:lstStyle>
          <a:p>
            <a:fld id="{ADA97D1A-1B80-482D-A443-D1DE46BFE97E}" type="slidenum">
              <a:rPr kumimoji="1" lang="ja-JP" altLang="en-US" smtClean="0"/>
              <a:pPr/>
              <a:t>‹#›</a:t>
            </a:fld>
            <a:endParaRPr kumimoji="1" lang="ja-JP" altLang="en-US" dirty="0"/>
          </a:p>
        </p:txBody>
      </p:sp>
      <p:cxnSp>
        <p:nvCxnSpPr>
          <p:cNvPr id="10" name="Straight Connector 9"/>
          <p:cNvCxnSpPr/>
          <p:nvPr/>
        </p:nvCxnSpPr>
        <p:spPr>
          <a:xfrm>
            <a:off x="1112520" y="91488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96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kumimoji="1" sz="3600" kern="1200" spc="-50" baseline="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UD デジタル 教科書体 NP-B" panose="02020700000000000000" pitchFamily="18" charset="-128"/>
          <a:ea typeface="UD デジタル 教科書体 NP-B" panose="02020700000000000000" pitchFamily="18" charset="-128"/>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UD デジタル 教科書体 NP-R" panose="02020400000000000000" pitchFamily="18" charset="-128"/>
          <a:ea typeface="UD デジタル 教科書体 NP-R" panose="02020400000000000000" pitchFamily="18" charset="-128"/>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45C8F0-54B1-4BB9-9C21-D80C3509FC68}"/>
              </a:ext>
            </a:extLst>
          </p:cNvPr>
          <p:cNvSpPr>
            <a:spLocks noGrp="1"/>
          </p:cNvSpPr>
          <p:nvPr>
            <p:ph type="ctrTitle"/>
          </p:nvPr>
        </p:nvSpPr>
        <p:spPr>
          <a:xfrm>
            <a:off x="1097280" y="758952"/>
            <a:ext cx="10058400" cy="3229952"/>
          </a:xfrm>
        </p:spPr>
        <p:txBody>
          <a:bodyPr>
            <a:noAutofit/>
          </a:bodyPr>
          <a:lstStyle/>
          <a:p>
            <a:r>
              <a:rPr kumimoji="1" lang="ja-JP" altLang="en-US" sz="4400" dirty="0"/>
              <a:t>令和○年度</a:t>
            </a:r>
            <a:br>
              <a:rPr kumimoji="1" lang="en-US" altLang="ja-JP" sz="5400" dirty="0"/>
            </a:br>
            <a:r>
              <a:rPr kumimoji="1" lang="ja-JP" altLang="en-US" sz="5400" dirty="0"/>
              <a:t>　</a:t>
            </a:r>
            <a:r>
              <a:rPr lang="ja-JP" altLang="en-US" sz="6000" dirty="0"/>
              <a:t>〇〇</a:t>
            </a:r>
            <a:r>
              <a:rPr kumimoji="1" lang="ja-JP" altLang="en-US" sz="6000" dirty="0"/>
              <a:t>立〇〇学校</a:t>
            </a:r>
            <a:br>
              <a:rPr kumimoji="1" lang="en-US" altLang="ja-JP" sz="5400" dirty="0"/>
            </a:br>
            <a:r>
              <a:rPr lang="ja-JP" altLang="en-US" sz="4000" dirty="0">
                <a:solidFill>
                  <a:srgbClr val="00B050"/>
                </a:solidFill>
              </a:rPr>
              <a:t>～絆パワーアップタイム④（名称募集）～</a:t>
            </a:r>
            <a:endParaRPr kumimoji="1" lang="ja-JP" altLang="en-US" sz="4400" dirty="0">
              <a:solidFill>
                <a:srgbClr val="00B050"/>
              </a:solidFill>
            </a:endParaRPr>
          </a:p>
        </p:txBody>
      </p:sp>
      <p:sp>
        <p:nvSpPr>
          <p:cNvPr id="3" name="字幕 2">
            <a:extLst>
              <a:ext uri="{FF2B5EF4-FFF2-40B4-BE49-F238E27FC236}">
                <a16:creationId xmlns:a16="http://schemas.microsoft.com/office/drawing/2014/main" id="{60A394D7-9B32-4561-9C31-483F0C2574F3}"/>
              </a:ext>
            </a:extLst>
          </p:cNvPr>
          <p:cNvSpPr>
            <a:spLocks noGrp="1"/>
          </p:cNvSpPr>
          <p:nvPr>
            <p:ph type="subTitle" idx="1"/>
          </p:nvPr>
        </p:nvSpPr>
        <p:spPr/>
        <p:txBody>
          <a:bodyPr>
            <a:normAutofit/>
          </a:bodyPr>
          <a:lstStyle/>
          <a:p>
            <a:pPr algn="r"/>
            <a:r>
              <a:rPr kumimoji="1" lang="ja-JP" altLang="en-US" sz="3200" dirty="0">
                <a:solidFill>
                  <a:schemeClr val="tx1"/>
                </a:solidFill>
              </a:rPr>
              <a:t>担当：生徒会執行部</a:t>
            </a:r>
          </a:p>
        </p:txBody>
      </p:sp>
      <p:sp>
        <p:nvSpPr>
          <p:cNvPr id="4" name="スライド番号プレースホルダー 3">
            <a:extLst>
              <a:ext uri="{FF2B5EF4-FFF2-40B4-BE49-F238E27FC236}">
                <a16:creationId xmlns:a16="http://schemas.microsoft.com/office/drawing/2014/main" id="{1F71C63F-E028-4598-80F9-1ABAD3F577B8}"/>
              </a:ext>
            </a:extLst>
          </p:cNvPr>
          <p:cNvSpPr>
            <a:spLocks noGrp="1"/>
          </p:cNvSpPr>
          <p:nvPr>
            <p:ph type="sldNum" sz="quarter" idx="12"/>
          </p:nvPr>
        </p:nvSpPr>
        <p:spPr/>
        <p:txBody>
          <a:bodyPr/>
          <a:lstStyle/>
          <a:p>
            <a:fld id="{ADA97D1A-1B80-482D-A443-D1DE46BFE97E}" type="slidenum">
              <a:rPr kumimoji="1" lang="ja-JP" altLang="en-US" smtClean="0"/>
              <a:t>1</a:t>
            </a:fld>
            <a:endParaRPr kumimoji="1" lang="ja-JP" altLang="en-US"/>
          </a:p>
        </p:txBody>
      </p:sp>
      <p:sp>
        <p:nvSpPr>
          <p:cNvPr id="8" name="テキスト ボックス 7">
            <a:extLst>
              <a:ext uri="{FF2B5EF4-FFF2-40B4-BE49-F238E27FC236}">
                <a16:creationId xmlns:a16="http://schemas.microsoft.com/office/drawing/2014/main" id="{7328403C-FA46-48BD-9EC0-35DA17F8AE13}"/>
              </a:ext>
            </a:extLst>
          </p:cNvPr>
          <p:cNvSpPr txBox="1"/>
          <p:nvPr/>
        </p:nvSpPr>
        <p:spPr>
          <a:xfrm>
            <a:off x="1097280" y="462866"/>
            <a:ext cx="6096000" cy="461665"/>
          </a:xfrm>
          <a:prstGeom prst="rect">
            <a:avLst/>
          </a:prstGeom>
          <a:noFill/>
        </p:spPr>
        <p:txBody>
          <a:bodyPr wrap="square">
            <a:spAutoFit/>
          </a:bodyPr>
          <a:lstStyle/>
          <a:p>
            <a:r>
              <a:rPr lang="ja-JP" altLang="en-US" sz="2400" dirty="0">
                <a:latin typeface="UD デジタル 教科書体 NP-B" panose="02020700000000000000" pitchFamily="18" charset="-128"/>
                <a:ea typeface="UD デジタル 教科書体 NP-B" panose="02020700000000000000" pitchFamily="18" charset="-128"/>
              </a:rPr>
              <a:t>令和○年○月○日（○）</a:t>
            </a:r>
          </a:p>
        </p:txBody>
      </p:sp>
    </p:spTree>
    <p:extLst>
      <p:ext uri="{BB962C8B-B14F-4D97-AF65-F5344CB8AC3E}">
        <p14:creationId xmlns:p14="http://schemas.microsoft.com/office/powerpoint/2010/main" val="251427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お題２</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友達に誕生日プレゼント</a:t>
            </a:r>
            <a:endParaRPr lang="en-US" altLang="ja-JP" sz="4800" dirty="0"/>
          </a:p>
          <a:p>
            <a:r>
              <a:rPr kumimoji="1" lang="ja-JP" altLang="en-US" sz="4800" dirty="0"/>
              <a:t>　　何色の紙につつむ？</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10</a:t>
            </a:fld>
            <a:endParaRPr kumimoji="1" lang="ja-JP" altLang="en-US"/>
          </a:p>
        </p:txBody>
      </p:sp>
    </p:spTree>
    <p:extLst>
      <p:ext uri="{BB962C8B-B14F-4D97-AF65-F5344CB8AC3E}">
        <p14:creationId xmlns:p14="http://schemas.microsoft.com/office/powerpoint/2010/main" val="380731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お題３</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400" dirty="0"/>
              <a:t>Q</a:t>
            </a:r>
            <a:r>
              <a:rPr kumimoji="1" lang="ja-JP" altLang="en-US" sz="4400" dirty="0"/>
              <a:t>　あなたはかわいいチョウチョさん</a:t>
            </a:r>
          </a:p>
          <a:p>
            <a:r>
              <a:rPr kumimoji="1" lang="ja-JP" altLang="en-US" sz="4400" dirty="0"/>
              <a:t>　　お腹がすいたから、</a:t>
            </a:r>
            <a:endParaRPr kumimoji="1" lang="en-US" altLang="ja-JP" sz="4400" dirty="0"/>
          </a:p>
          <a:p>
            <a:r>
              <a:rPr kumimoji="1" lang="ja-JP" altLang="en-US" sz="4400" dirty="0"/>
              <a:t>　　お花のみつをすいにいこうかしら</a:t>
            </a:r>
          </a:p>
          <a:p>
            <a:r>
              <a:rPr kumimoji="1" lang="ja-JP" altLang="en-US" sz="4400" dirty="0"/>
              <a:t>　　何色のお花にする？</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11</a:t>
            </a:fld>
            <a:endParaRPr kumimoji="1" lang="ja-JP" altLang="en-US"/>
          </a:p>
        </p:txBody>
      </p:sp>
    </p:spTree>
    <p:extLst>
      <p:ext uri="{BB962C8B-B14F-4D97-AF65-F5344CB8AC3E}">
        <p14:creationId xmlns:p14="http://schemas.microsoft.com/office/powerpoint/2010/main" val="4131475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お題４</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ペンからインクが</a:t>
            </a:r>
            <a:endParaRPr kumimoji="1" lang="en-US" altLang="ja-JP" sz="4800" dirty="0"/>
          </a:p>
          <a:p>
            <a:r>
              <a:rPr lang="ja-JP" altLang="en-US" sz="4800" dirty="0"/>
              <a:t>　　</a:t>
            </a:r>
            <a:r>
              <a:rPr kumimoji="1" lang="ja-JP" altLang="en-US" sz="4800" dirty="0"/>
              <a:t>漏れてしまった</a:t>
            </a:r>
            <a:endParaRPr kumimoji="1" lang="en-US" altLang="ja-JP" sz="4800" dirty="0"/>
          </a:p>
          <a:p>
            <a:r>
              <a:rPr lang="ja-JP" altLang="en-US" sz="4800" dirty="0"/>
              <a:t>　　</a:t>
            </a:r>
            <a:r>
              <a:rPr kumimoji="1" lang="ja-JP" altLang="en-US" sz="4800" dirty="0"/>
              <a:t>何色のペンから漏れた？</a:t>
            </a:r>
            <a:endParaRPr kumimoji="1" lang="en-US" altLang="ja-JP" sz="4800" dirty="0"/>
          </a:p>
          <a:p>
            <a:endParaRPr lang="en-US" altLang="ja-JP" sz="4800" dirty="0"/>
          </a:p>
          <a:p>
            <a:pPr algn="r"/>
            <a:r>
              <a:rPr kumimoji="1" lang="ja-JP" altLang="en-US" sz="3200" dirty="0">
                <a:latin typeface="UD デジタル 教科書体 NK-R" panose="02020400000000000000" pitchFamily="18" charset="-128"/>
                <a:ea typeface="UD デジタル 教科書体 NK-R" panose="02020400000000000000" pitchFamily="18" charset="-128"/>
              </a:rPr>
              <a:t>〇〇　〇〇（考案者）</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12</a:t>
            </a:fld>
            <a:endParaRPr kumimoji="1" lang="ja-JP" altLang="en-US"/>
          </a:p>
        </p:txBody>
      </p:sp>
    </p:spTree>
    <p:extLst>
      <p:ext uri="{BB962C8B-B14F-4D97-AF65-F5344CB8AC3E}">
        <p14:creationId xmlns:p14="http://schemas.microsoft.com/office/powerpoint/2010/main" val="2912386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お題５</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学年の色が</a:t>
            </a:r>
            <a:endParaRPr kumimoji="1" lang="en-US" altLang="ja-JP" sz="4800" dirty="0"/>
          </a:p>
          <a:p>
            <a:r>
              <a:rPr lang="ja-JP" altLang="en-US" sz="4800" dirty="0"/>
              <a:t>　　</a:t>
            </a:r>
            <a:r>
              <a:rPr kumimoji="1" lang="ja-JP" altLang="en-US" sz="4800" dirty="0"/>
              <a:t>黄・緑・青以外にあったら、</a:t>
            </a:r>
            <a:endParaRPr kumimoji="1" lang="en-US" altLang="ja-JP" sz="4800" dirty="0"/>
          </a:p>
          <a:p>
            <a:r>
              <a:rPr lang="ja-JP" altLang="en-US" sz="4800" dirty="0"/>
              <a:t>　　</a:t>
            </a:r>
            <a:r>
              <a:rPr kumimoji="1" lang="ja-JP" altLang="en-US" sz="4800" dirty="0"/>
              <a:t>自分の学年を</a:t>
            </a:r>
            <a:endParaRPr kumimoji="1" lang="en-US" altLang="ja-JP" sz="4800" dirty="0"/>
          </a:p>
          <a:p>
            <a:r>
              <a:rPr lang="ja-JP" altLang="en-US" sz="4800" dirty="0"/>
              <a:t>　　</a:t>
            </a:r>
            <a:r>
              <a:rPr kumimoji="1" lang="ja-JP" altLang="en-US" sz="4800" dirty="0"/>
              <a:t>何色にする？</a:t>
            </a:r>
            <a:endParaRPr kumimoji="1" lang="en-US" altLang="ja-JP" sz="4800" dirty="0"/>
          </a:p>
          <a:p>
            <a:pPr marL="91440" marR="0" lvl="0" indent="-91440" algn="r"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1" lang="ja-JP" altLang="en-US" sz="3200" b="0" i="0" u="none" strike="noStrike" kern="1200" cap="none" spc="0" normalizeH="0" baseline="0" noProof="0" dirty="0">
                <a:ln>
                  <a:noFill/>
                </a:ln>
                <a:solidFill>
                  <a:srgbClr val="000000">
                    <a:lumMod val="75000"/>
                    <a:lumOff val="25000"/>
                  </a:srgbClr>
                </a:solidFill>
                <a:effectLst/>
                <a:uLnTx/>
                <a:uFillTx/>
                <a:latin typeface="UD デジタル 教科書体 NK-R" panose="02020400000000000000" pitchFamily="18" charset="-128"/>
                <a:ea typeface="UD デジタル 教科書体 NK-R" panose="02020400000000000000" pitchFamily="18" charset="-128"/>
                <a:cs typeface="+mn-cs"/>
              </a:rPr>
              <a:t>〇〇　〇〇（考案者）</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13</a:t>
            </a:fld>
            <a:endParaRPr kumimoji="1" lang="ja-JP" altLang="en-US"/>
          </a:p>
        </p:txBody>
      </p:sp>
    </p:spTree>
    <p:extLst>
      <p:ext uri="{BB962C8B-B14F-4D97-AF65-F5344CB8AC3E}">
        <p14:creationId xmlns:p14="http://schemas.microsoft.com/office/powerpoint/2010/main" val="2027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お題６</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苦手な教科のノートが</a:t>
            </a:r>
            <a:endParaRPr kumimoji="1" lang="en-US" altLang="ja-JP" sz="4800" dirty="0"/>
          </a:p>
          <a:p>
            <a:pPr marL="0" indent="0">
              <a:buNone/>
            </a:pPr>
            <a:r>
              <a:rPr kumimoji="1" lang="ja-JP" altLang="en-US" sz="4800" dirty="0"/>
              <a:t>　　 配られた</a:t>
            </a:r>
            <a:endParaRPr kumimoji="1" lang="en-US" altLang="ja-JP" sz="4800" dirty="0"/>
          </a:p>
          <a:p>
            <a:pPr marL="0" indent="0">
              <a:buNone/>
            </a:pPr>
            <a:r>
              <a:rPr lang="ja-JP" altLang="en-US" sz="4800" dirty="0"/>
              <a:t>　　 </a:t>
            </a:r>
            <a:r>
              <a:rPr kumimoji="1" lang="ja-JP" altLang="en-US" sz="4800" dirty="0"/>
              <a:t>何色のノート？</a:t>
            </a:r>
            <a:endParaRPr kumimoji="1" lang="en-US" altLang="ja-JP" sz="4800" dirty="0"/>
          </a:p>
          <a:p>
            <a:pPr marL="0" indent="0">
              <a:buNone/>
            </a:pPr>
            <a:endParaRPr lang="en-US" altLang="ja-JP" sz="4800" dirty="0"/>
          </a:p>
          <a:p>
            <a:pPr algn="r"/>
            <a:r>
              <a:rPr kumimoji="1" lang="ja-JP" altLang="en-US" sz="3200" dirty="0">
                <a:latin typeface="UD デジタル 教科書体 NK-R" panose="02020400000000000000" pitchFamily="18" charset="-128"/>
                <a:ea typeface="UD デジタル 教科書体 NK-R" panose="02020400000000000000" pitchFamily="18" charset="-128"/>
              </a:rPr>
              <a:t>〇〇　〇〇（考案者）</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14</a:t>
            </a:fld>
            <a:endParaRPr kumimoji="1" lang="ja-JP" altLang="en-US"/>
          </a:p>
        </p:txBody>
      </p:sp>
    </p:spTree>
    <p:extLst>
      <p:ext uri="{BB962C8B-B14F-4D97-AF65-F5344CB8AC3E}">
        <p14:creationId xmlns:p14="http://schemas.microsoft.com/office/powerpoint/2010/main" val="4150481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お題７</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花壇に１種類だけ</a:t>
            </a:r>
            <a:endParaRPr kumimoji="1" lang="en-US" altLang="ja-JP" sz="4800" dirty="0"/>
          </a:p>
          <a:p>
            <a:r>
              <a:rPr lang="ja-JP" altLang="en-US" sz="4800" dirty="0"/>
              <a:t>　　</a:t>
            </a:r>
            <a:r>
              <a:rPr kumimoji="1" lang="ja-JP" altLang="en-US" sz="4800" dirty="0"/>
              <a:t>花を植えます。</a:t>
            </a:r>
            <a:endParaRPr kumimoji="1" lang="en-US" altLang="ja-JP" sz="4800" dirty="0"/>
          </a:p>
          <a:p>
            <a:r>
              <a:rPr lang="ja-JP" altLang="en-US" sz="4800" dirty="0"/>
              <a:t>　　何</a:t>
            </a:r>
            <a:r>
              <a:rPr kumimoji="1" lang="ja-JP" altLang="en-US" sz="4800" dirty="0"/>
              <a:t>色の花を植えますか？</a:t>
            </a:r>
            <a:endParaRPr kumimoji="1" lang="en-US" altLang="ja-JP" sz="4800" dirty="0"/>
          </a:p>
          <a:p>
            <a:endParaRPr lang="en-US" altLang="ja-JP" sz="4800" dirty="0"/>
          </a:p>
          <a:p>
            <a:pPr algn="r"/>
            <a:r>
              <a:rPr kumimoji="1" lang="ja-JP" altLang="en-US" sz="2800" dirty="0">
                <a:latin typeface="UD デジタル 教科書体 NK-R" panose="02020400000000000000" pitchFamily="18" charset="-128"/>
                <a:ea typeface="UD デジタル 教科書体 NK-R" panose="02020400000000000000" pitchFamily="18" charset="-128"/>
              </a:rPr>
              <a:t>〇〇　〇〇（考案者）</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15</a:t>
            </a:fld>
            <a:endParaRPr kumimoji="1" lang="ja-JP" altLang="en-US"/>
          </a:p>
        </p:txBody>
      </p:sp>
    </p:spTree>
    <p:extLst>
      <p:ext uri="{BB962C8B-B14F-4D97-AF65-F5344CB8AC3E}">
        <p14:creationId xmlns:p14="http://schemas.microsoft.com/office/powerpoint/2010/main" val="699176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お題８</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新製品のパンを割ると、</a:t>
            </a:r>
            <a:endParaRPr lang="en-US" altLang="ja-JP" sz="4800" dirty="0"/>
          </a:p>
          <a:p>
            <a:r>
              <a:rPr kumimoji="1" lang="ja-JP" altLang="en-US" sz="4800" dirty="0"/>
              <a:t>　　中身が飛び出してきた！</a:t>
            </a:r>
            <a:endParaRPr kumimoji="1" lang="en-US" altLang="ja-JP" sz="4800" dirty="0"/>
          </a:p>
          <a:p>
            <a:r>
              <a:rPr lang="ja-JP" altLang="en-US" sz="4800" dirty="0"/>
              <a:t>　　</a:t>
            </a:r>
            <a:r>
              <a:rPr kumimoji="1" lang="ja-JP" altLang="en-US" sz="4800" dirty="0"/>
              <a:t>何色の中身？</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16</a:t>
            </a:fld>
            <a:endParaRPr kumimoji="1" lang="ja-JP" altLang="en-US"/>
          </a:p>
        </p:txBody>
      </p:sp>
    </p:spTree>
    <p:extLst>
      <p:ext uri="{BB962C8B-B14F-4D97-AF65-F5344CB8AC3E}">
        <p14:creationId xmlns:p14="http://schemas.microsoft.com/office/powerpoint/2010/main" val="400846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お題９</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わたしの心を外に</a:t>
            </a:r>
          </a:p>
          <a:p>
            <a:r>
              <a:rPr kumimoji="1" lang="ja-JP" altLang="en-US" sz="4800" dirty="0"/>
              <a:t>　　取り出した。</a:t>
            </a:r>
          </a:p>
          <a:p>
            <a:r>
              <a:rPr kumimoji="1" lang="ja-JP" altLang="en-US" sz="4800" dirty="0"/>
              <a:t>　　何色だった？</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17</a:t>
            </a:fld>
            <a:endParaRPr kumimoji="1" lang="ja-JP" altLang="en-US"/>
          </a:p>
        </p:txBody>
      </p:sp>
    </p:spTree>
    <p:extLst>
      <p:ext uri="{BB962C8B-B14F-4D97-AF65-F5344CB8AC3E}">
        <p14:creationId xmlns:p14="http://schemas.microsoft.com/office/powerpoint/2010/main" val="447128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お題１０</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a:t>
            </a:r>
            <a:r>
              <a:rPr lang="ja-JP" altLang="en-US" sz="4800" dirty="0"/>
              <a:t>きれい</a:t>
            </a:r>
            <a:r>
              <a:rPr kumimoji="1" lang="ja-JP" altLang="en-US" sz="4800" dirty="0"/>
              <a:t>な魚を見つけた</a:t>
            </a:r>
            <a:endParaRPr kumimoji="1" lang="en-US" altLang="ja-JP" sz="4800" dirty="0"/>
          </a:p>
          <a:p>
            <a:r>
              <a:rPr lang="ja-JP" altLang="en-US" sz="4800" dirty="0"/>
              <a:t>　　</a:t>
            </a:r>
            <a:r>
              <a:rPr kumimoji="1" lang="ja-JP" altLang="en-US" sz="4800" dirty="0"/>
              <a:t>その色は？</a:t>
            </a:r>
            <a:endParaRPr kumimoji="1" lang="en-US" altLang="ja-JP" sz="4800" dirty="0"/>
          </a:p>
          <a:p>
            <a:endParaRPr lang="en-US" altLang="ja-JP" sz="4800" dirty="0"/>
          </a:p>
          <a:p>
            <a:pPr algn="r"/>
            <a:r>
              <a:rPr kumimoji="1" lang="ja-JP" altLang="en-US" sz="3200" dirty="0">
                <a:latin typeface="UD デジタル 教科書体 NK-R" panose="02020400000000000000" pitchFamily="18" charset="-128"/>
                <a:ea typeface="UD デジタル 教科書体 NK-R" panose="02020400000000000000" pitchFamily="18" charset="-128"/>
              </a:rPr>
              <a:t>〇〇　〇〇（考案者）</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18</a:t>
            </a:fld>
            <a:endParaRPr kumimoji="1" lang="ja-JP" altLang="en-US"/>
          </a:p>
        </p:txBody>
      </p:sp>
    </p:spTree>
    <p:extLst>
      <p:ext uri="{BB962C8B-B14F-4D97-AF65-F5344CB8AC3E}">
        <p14:creationId xmlns:p14="http://schemas.microsoft.com/office/powerpoint/2010/main" val="747159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0BB32-4F9A-4447-AAB8-412C83D4F287}"/>
              </a:ext>
            </a:extLst>
          </p:cNvPr>
          <p:cNvSpPr>
            <a:spLocks noGrp="1"/>
          </p:cNvSpPr>
          <p:nvPr>
            <p:ph type="title"/>
          </p:nvPr>
        </p:nvSpPr>
        <p:spPr/>
        <p:txBody>
          <a:bodyPr/>
          <a:lstStyle/>
          <a:p>
            <a:r>
              <a:rPr kumimoji="1" lang="ja-JP" altLang="en-US" dirty="0"/>
              <a:t>ちなみに</a:t>
            </a:r>
            <a:r>
              <a:rPr kumimoji="1" lang="en-US" altLang="ja-JP" dirty="0"/>
              <a:t>…</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B62D243-4B23-4A02-92F0-6F6D46A00AC8}"/>
                  </a:ext>
                </a:extLst>
              </p:cNvPr>
              <p:cNvSpPr>
                <a:spLocks noGrp="1"/>
              </p:cNvSpPr>
              <p:nvPr>
                <p:ph idx="1"/>
              </p:nvPr>
            </p:nvSpPr>
            <p:spPr>
              <a:xfrm>
                <a:off x="435916" y="1168598"/>
                <a:ext cx="11674928" cy="5597527"/>
              </a:xfrm>
            </p:spPr>
            <p:txBody>
              <a:bodyPr>
                <a:normAutofit lnSpcReduction="10000"/>
              </a:bodyPr>
              <a:lstStyle/>
              <a:p>
                <a:r>
                  <a:rPr kumimoji="1" lang="ja-JP" altLang="en-US" sz="2800" dirty="0"/>
                  <a:t>〇６人が同時にカードを出して、</a:t>
                </a:r>
                <a:r>
                  <a:rPr lang="ja-JP" altLang="en-US" sz="2800" dirty="0"/>
                  <a:t>全員バラバラ</a:t>
                </a:r>
                <a:r>
                  <a:rPr kumimoji="1" lang="ja-JP" altLang="en-US" sz="2800" dirty="0"/>
                  <a:t>になる確率は</a:t>
                </a:r>
                <a:r>
                  <a:rPr kumimoji="1" lang="en-US" altLang="ja-JP" sz="2800" dirty="0"/>
                  <a:t>…</a:t>
                </a:r>
              </a:p>
              <a:p>
                <a:endParaRPr kumimoji="1" lang="en-US" altLang="ja-JP" sz="1600" dirty="0"/>
              </a:p>
              <a:p>
                <a14:m>
                  <m:oMath xmlns:m="http://schemas.openxmlformats.org/officeDocument/2006/math">
                    <m:f>
                      <m:fPr>
                        <m:ctrlPr>
                          <a:rPr kumimoji="1" lang="en-US" altLang="ja-JP" sz="2800" i="1" smtClean="0">
                            <a:latin typeface="Cambria Math" panose="02040503050406030204" pitchFamily="18" charset="0"/>
                          </a:rPr>
                        </m:ctrlPr>
                      </m:fPr>
                      <m:num>
                        <m:r>
                          <a:rPr lang="ja-JP" altLang="en-US" sz="2800" i="1">
                            <a:latin typeface="Cambria Math" panose="02040503050406030204" pitchFamily="18" charset="0"/>
                          </a:rPr>
                          <m:t>（６</m:t>
                        </m:r>
                        <m:r>
                          <a:rPr lang="ja-JP" altLang="en-US" sz="2800" i="1" smtClean="0">
                            <a:latin typeface="Cambria Math" panose="02040503050406030204" pitchFamily="18" charset="0"/>
                          </a:rPr>
                          <m:t>人が</m:t>
                        </m:r>
                        <m:r>
                          <a:rPr lang="ja-JP" altLang="en-US" sz="2800" i="1">
                            <a:latin typeface="Cambria Math" panose="02040503050406030204" pitchFamily="18" charset="0"/>
                          </a:rPr>
                          <m:t>バラバラに</m:t>
                        </m:r>
                        <m:r>
                          <a:rPr lang="ja-JP" altLang="en-US" sz="2800" i="1" smtClean="0">
                            <a:latin typeface="Cambria Math" panose="02040503050406030204" pitchFamily="18" charset="0"/>
                          </a:rPr>
                          <m:t>なる</m:t>
                        </m:r>
                        <m:r>
                          <a:rPr lang="ja-JP" altLang="en-US" sz="2800" i="1">
                            <a:latin typeface="Cambria Math" panose="02040503050406030204" pitchFamily="18" charset="0"/>
                          </a:rPr>
                          <m:t>出し方）</m:t>
                        </m:r>
                      </m:num>
                      <m:den>
                        <m:r>
                          <a:rPr lang="ja-JP" altLang="en-US" sz="2800" i="1">
                            <a:latin typeface="Cambria Math" panose="02040503050406030204" pitchFamily="18" charset="0"/>
                          </a:rPr>
                          <m:t>（</m:t>
                        </m:r>
                        <m:r>
                          <a:rPr lang="ja-JP" altLang="en-US" sz="2800" i="1" smtClean="0">
                            <a:latin typeface="Cambria Math" panose="02040503050406030204" pitchFamily="18" charset="0"/>
                          </a:rPr>
                          <m:t>全体の</m:t>
                        </m:r>
                        <m:r>
                          <a:rPr lang="ja-JP" altLang="en-US" sz="2800" i="1">
                            <a:latin typeface="Cambria Math" panose="02040503050406030204" pitchFamily="18" charset="0"/>
                          </a:rPr>
                          <m:t>カードの</m:t>
                        </m:r>
                        <m:r>
                          <a:rPr lang="ja-JP" altLang="en-US" sz="2800" i="1" smtClean="0">
                            <a:latin typeface="Cambria Math" panose="02040503050406030204" pitchFamily="18" charset="0"/>
                          </a:rPr>
                          <m:t>出し方</m:t>
                        </m:r>
                        <m:r>
                          <a:rPr lang="ja-JP" altLang="en-US" sz="2800" i="1">
                            <a:latin typeface="Cambria Math" panose="02040503050406030204" pitchFamily="18" charset="0"/>
                          </a:rPr>
                          <m:t>）</m:t>
                        </m:r>
                      </m:den>
                    </m:f>
                  </m:oMath>
                </a14:m>
                <a:r>
                  <a:rPr kumimoji="1" lang="ja-JP" altLang="en-US" sz="2800" dirty="0"/>
                  <a:t>＝</a:t>
                </a:r>
                <a14:m>
                  <m:oMath xmlns:m="http://schemas.openxmlformats.org/officeDocument/2006/math">
                    <m:f>
                      <m:fPr>
                        <m:ctrlPr>
                          <a:rPr kumimoji="1" lang="en-US" altLang="ja-JP" sz="2800" i="1" dirty="0" smtClean="0">
                            <a:latin typeface="Cambria Math" panose="02040503050406030204" pitchFamily="18" charset="0"/>
                          </a:rPr>
                        </m:ctrlPr>
                      </m:fPr>
                      <m:num>
                        <m:r>
                          <a:rPr lang="ja-JP" altLang="en-US" sz="2800" i="1" dirty="0">
                            <a:latin typeface="Cambria Math" panose="02040503050406030204" pitchFamily="18" charset="0"/>
                          </a:rPr>
                          <m:t>（１０</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９</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８</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７</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６</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５</m:t>
                        </m:r>
                        <m:r>
                          <a:rPr lang="ja-JP" altLang="en-US" sz="2800" i="1" dirty="0" smtClean="0">
                            <a:latin typeface="Cambria Math" panose="02040503050406030204" pitchFamily="18" charset="0"/>
                          </a:rPr>
                          <m:t>）通り</m:t>
                        </m:r>
                      </m:num>
                      <m:den>
                        <m:r>
                          <a:rPr lang="ja-JP" altLang="en-US" sz="2800" i="1" dirty="0">
                            <a:latin typeface="Cambria Math" panose="02040503050406030204" pitchFamily="18" charset="0"/>
                          </a:rPr>
                          <m:t>１０</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１０</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１０</m:t>
                        </m:r>
                        <m:r>
                          <a:rPr lang="en-US" altLang="ja-JP" sz="2800" i="1" dirty="0" smtClean="0">
                            <a:latin typeface="Cambria Math" panose="02040503050406030204" pitchFamily="18" charset="0"/>
                          </a:rPr>
                          <m:t>×</m:t>
                        </m:r>
                        <m:r>
                          <a:rPr lang="ja-JP" altLang="en-US" sz="2800" i="1" dirty="0">
                            <a:latin typeface="Cambria Math" panose="02040503050406030204" pitchFamily="18" charset="0"/>
                          </a:rPr>
                          <m:t>１０</m:t>
                        </m:r>
                        <m:r>
                          <a:rPr lang="en-US" altLang="ja-JP" sz="2800" i="1" dirty="0">
                            <a:latin typeface="Cambria Math" panose="02040503050406030204" pitchFamily="18" charset="0"/>
                          </a:rPr>
                          <m:t>×</m:t>
                        </m:r>
                        <m:r>
                          <a:rPr lang="ja-JP" altLang="en-US" sz="2800" i="1" dirty="0">
                            <a:latin typeface="Cambria Math" panose="02040503050406030204" pitchFamily="18" charset="0"/>
                          </a:rPr>
                          <m:t>１０</m:t>
                        </m:r>
                        <m:r>
                          <a:rPr lang="en-US" altLang="ja-JP" sz="2800" i="1" dirty="0">
                            <a:latin typeface="Cambria Math" panose="02040503050406030204" pitchFamily="18" charset="0"/>
                          </a:rPr>
                          <m:t>×</m:t>
                        </m:r>
                        <m:r>
                          <a:rPr lang="ja-JP" altLang="en-US" sz="2800" i="1" dirty="0">
                            <a:latin typeface="Cambria Math" panose="02040503050406030204" pitchFamily="18" charset="0"/>
                          </a:rPr>
                          <m:t>１０</m:t>
                        </m:r>
                      </m:den>
                    </m:f>
                  </m:oMath>
                </a14:m>
                <a:endParaRPr kumimoji="1" lang="en-US" altLang="ja-JP" sz="2800" dirty="0"/>
              </a:p>
              <a:p>
                <a:endParaRPr kumimoji="1" lang="en-US" altLang="ja-JP" sz="2800" dirty="0"/>
              </a:p>
              <a:p>
                <a:r>
                  <a:rPr kumimoji="1" lang="ja-JP" altLang="en-US" sz="4000" dirty="0"/>
                  <a:t>＝</a:t>
                </a:r>
                <a14:m>
                  <m:oMath xmlns:m="http://schemas.openxmlformats.org/officeDocument/2006/math">
                    <m:f>
                      <m:fPr>
                        <m:ctrlPr>
                          <a:rPr kumimoji="1" lang="en-US" altLang="ja-JP" sz="4000" i="1" smtClean="0">
                            <a:solidFill>
                              <a:srgbClr val="FF0000"/>
                            </a:solidFill>
                            <a:latin typeface="Cambria Math" panose="02040503050406030204" pitchFamily="18" charset="0"/>
                          </a:rPr>
                        </m:ctrlPr>
                      </m:fPr>
                      <m:num>
                        <m:r>
                          <a:rPr lang="ja-JP" altLang="en-US" sz="4000" i="1">
                            <a:solidFill>
                              <a:srgbClr val="FF0000"/>
                            </a:solidFill>
                            <a:latin typeface="Cambria Math" panose="02040503050406030204" pitchFamily="18" charset="0"/>
                          </a:rPr>
                          <m:t>１８９</m:t>
                        </m:r>
                      </m:num>
                      <m:den>
                        <m:r>
                          <a:rPr lang="ja-JP" altLang="en-US" sz="4000" i="1">
                            <a:solidFill>
                              <a:srgbClr val="FF0000"/>
                            </a:solidFill>
                            <a:latin typeface="Cambria Math" panose="02040503050406030204" pitchFamily="18" charset="0"/>
                          </a:rPr>
                          <m:t>１２５０</m:t>
                        </m:r>
                      </m:den>
                    </m:f>
                    <m:r>
                      <a:rPr kumimoji="1" lang="en-US" altLang="ja-JP" sz="4000" b="0" i="1" smtClean="0">
                        <a:solidFill>
                          <a:srgbClr val="FF0000"/>
                        </a:solidFill>
                        <a:latin typeface="Cambria Math" panose="02040503050406030204" pitchFamily="18" charset="0"/>
                      </a:rPr>
                      <m:t> </m:t>
                    </m:r>
                  </m:oMath>
                </a14:m>
                <a:r>
                  <a:rPr kumimoji="1" lang="en-US" altLang="ja-JP" sz="4000" dirty="0">
                    <a:solidFill>
                      <a:srgbClr val="FF0000"/>
                    </a:solidFill>
                  </a:rPr>
                  <a:t>!!</a:t>
                </a:r>
                <a:r>
                  <a:rPr kumimoji="1" lang="ja-JP" altLang="en-US" sz="4000" dirty="0">
                    <a:solidFill>
                      <a:srgbClr val="FF0000"/>
                    </a:solidFill>
                  </a:rPr>
                  <a:t>　（</a:t>
                </a:r>
                <a:r>
                  <a:rPr lang="en-US" altLang="ja-JP" sz="4000" dirty="0">
                    <a:solidFill>
                      <a:srgbClr val="FF0000"/>
                    </a:solidFill>
                  </a:rPr>
                  <a:t>15</a:t>
                </a:r>
                <a:r>
                  <a:rPr kumimoji="1" lang="ja-JP" altLang="en-US" sz="4000" dirty="0">
                    <a:solidFill>
                      <a:srgbClr val="FF0000"/>
                    </a:solidFill>
                  </a:rPr>
                  <a:t>％</a:t>
                </a:r>
                <a:r>
                  <a:rPr kumimoji="1" lang="en-US" altLang="ja-JP" sz="4000" dirty="0">
                    <a:solidFill>
                      <a:srgbClr val="FF0000"/>
                    </a:solidFill>
                  </a:rPr>
                  <a:t>!!</a:t>
                </a:r>
                <a:r>
                  <a:rPr kumimoji="1" lang="ja-JP" altLang="en-US" sz="4000" dirty="0">
                    <a:solidFill>
                      <a:srgbClr val="FF0000"/>
                    </a:solidFill>
                  </a:rPr>
                  <a:t>）</a:t>
                </a:r>
                <a:endParaRPr kumimoji="1" lang="en-US" altLang="ja-JP" sz="4000" dirty="0">
                  <a:solidFill>
                    <a:srgbClr val="FF0000"/>
                  </a:solidFill>
                </a:endParaRPr>
              </a:p>
              <a:p>
                <a:endParaRPr lang="en-US" altLang="ja-JP" sz="2800" dirty="0"/>
              </a:p>
              <a:p>
                <a:endParaRPr lang="en-US" altLang="ja-JP" sz="2800" dirty="0"/>
              </a:p>
              <a:p>
                <a:r>
                  <a:rPr lang="en-US" altLang="ja-JP" sz="2800" dirty="0"/>
                  <a:t>※</a:t>
                </a:r>
                <a:r>
                  <a:rPr lang="ja-JP" altLang="en-US" sz="2800" dirty="0"/>
                  <a:t>全員がバラバラにならなくても不思議ではないので大丈夫！</a:t>
                </a:r>
                <a:endParaRPr lang="en-US" altLang="ja-JP" sz="2800" dirty="0"/>
              </a:p>
              <a:p>
                <a:r>
                  <a:rPr kumimoji="1" lang="ja-JP" altLang="en-US" sz="2800" dirty="0"/>
                  <a:t>　</a:t>
                </a:r>
                <a:r>
                  <a:rPr lang="ja-JP" altLang="en-US" sz="2800" dirty="0"/>
                  <a:t>バラバラを目指すゲームですが、一緒の色の人がいると何か嬉しい！</a:t>
                </a:r>
                <a:endParaRPr kumimoji="1" lang="ja-JP" altLang="en-US" sz="2800" dirty="0"/>
              </a:p>
            </p:txBody>
          </p:sp>
        </mc:Choice>
        <mc:Fallback xmlns="">
          <p:sp>
            <p:nvSpPr>
              <p:cNvPr id="3" name="コンテンツ プレースホルダー 2">
                <a:extLst>
                  <a:ext uri="{FF2B5EF4-FFF2-40B4-BE49-F238E27FC236}">
                    <a16:creationId xmlns:a16="http://schemas.microsoft.com/office/drawing/2014/main" id="{5B62D243-4B23-4A02-92F0-6F6D46A00AC8}"/>
                  </a:ext>
                </a:extLst>
              </p:cNvPr>
              <p:cNvSpPr>
                <a:spLocks noGrp="1" noRot="1" noChangeAspect="1" noMove="1" noResize="1" noEditPoints="1" noAdjustHandles="1" noChangeArrowheads="1" noChangeShapeType="1" noTextEdit="1"/>
              </p:cNvSpPr>
              <p:nvPr>
                <p:ph idx="1"/>
              </p:nvPr>
            </p:nvSpPr>
            <p:spPr>
              <a:xfrm>
                <a:off x="435916" y="1168598"/>
                <a:ext cx="11674928" cy="5597527"/>
              </a:xfrm>
              <a:blipFill>
                <a:blip r:embed="rId3"/>
                <a:stretch>
                  <a:fillRect l="-1305" t="-239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51EB1CF6-E0F6-4322-BFF2-7D8337730F2B}"/>
              </a:ext>
            </a:extLst>
          </p:cNvPr>
          <p:cNvSpPr>
            <a:spLocks noGrp="1"/>
          </p:cNvSpPr>
          <p:nvPr>
            <p:ph type="sldNum" sz="quarter" idx="12"/>
          </p:nvPr>
        </p:nvSpPr>
        <p:spPr/>
        <p:txBody>
          <a:bodyPr/>
          <a:lstStyle/>
          <a:p>
            <a:fld id="{ADA97D1A-1B80-482D-A443-D1DE46BFE97E}" type="slidenum">
              <a:rPr kumimoji="1" lang="ja-JP" altLang="en-US" smtClean="0"/>
              <a:t>19</a:t>
            </a:fld>
            <a:endParaRPr kumimoji="1" lang="ja-JP" altLang="en-US"/>
          </a:p>
        </p:txBody>
      </p:sp>
      <p:sp>
        <p:nvSpPr>
          <p:cNvPr id="7" name="吹き出し: 角を丸めた四角形 6">
            <a:extLst>
              <a:ext uri="{FF2B5EF4-FFF2-40B4-BE49-F238E27FC236}">
                <a16:creationId xmlns:a16="http://schemas.microsoft.com/office/drawing/2014/main" id="{A8494A02-902A-4EE1-84BF-6011AC3D400B}"/>
              </a:ext>
            </a:extLst>
          </p:cNvPr>
          <p:cNvSpPr/>
          <p:nvPr/>
        </p:nvSpPr>
        <p:spPr>
          <a:xfrm>
            <a:off x="4392387" y="4282021"/>
            <a:ext cx="5320512" cy="1050775"/>
          </a:xfrm>
          <a:prstGeom prst="wedgeRoundRectCallout">
            <a:avLst>
              <a:gd name="adj1" fmla="val 57277"/>
              <a:gd name="adj2" fmla="val -8243"/>
              <a:gd name="adj3" fmla="val 16667"/>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自動販売機の下に</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お金が落ちている確率ぐらい</a:t>
            </a:r>
            <a:r>
              <a:rPr kumimoji="1" lang="en-US" altLang="ja-JP" sz="2800" dirty="0">
                <a:latin typeface="UD デジタル 教科書体 NP-R" panose="02020400000000000000" pitchFamily="18" charset="-128"/>
                <a:ea typeface="UD デジタル 教科書体 NP-R" panose="02020400000000000000" pitchFamily="18" charset="-128"/>
              </a:rPr>
              <a:t>!?</a:t>
            </a:r>
          </a:p>
        </p:txBody>
      </p:sp>
      <p:pic>
        <p:nvPicPr>
          <p:cNvPr id="8" name="図 7">
            <a:extLst>
              <a:ext uri="{FF2B5EF4-FFF2-40B4-BE49-F238E27FC236}">
                <a16:creationId xmlns:a16="http://schemas.microsoft.com/office/drawing/2014/main" id="{9CF27B73-6DEE-4FA9-ADDE-B64D1F84F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1913" y="2932671"/>
            <a:ext cx="2588931" cy="2588931"/>
          </a:xfrm>
          <a:prstGeom prst="rect">
            <a:avLst/>
          </a:prstGeom>
        </p:spPr>
      </p:pic>
    </p:spTree>
    <p:extLst>
      <p:ext uri="{BB962C8B-B14F-4D97-AF65-F5344CB8AC3E}">
        <p14:creationId xmlns:p14="http://schemas.microsoft.com/office/powerpoint/2010/main" val="13441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18925-A391-4E5B-9FF5-74181CBDB9F0}"/>
              </a:ext>
            </a:extLst>
          </p:cNvPr>
          <p:cNvSpPr>
            <a:spLocks noGrp="1"/>
          </p:cNvSpPr>
          <p:nvPr>
            <p:ph type="title"/>
          </p:nvPr>
        </p:nvSpPr>
        <p:spPr/>
        <p:txBody>
          <a:bodyPr/>
          <a:lstStyle/>
          <a:p>
            <a:r>
              <a:rPr kumimoji="1" lang="ja-JP" altLang="en-US" dirty="0"/>
              <a:t>今日の</a:t>
            </a:r>
            <a:r>
              <a:rPr kumimoji="1" lang="ja-JP" altLang="en-US" dirty="0">
                <a:solidFill>
                  <a:srgbClr val="009242"/>
                </a:solidFill>
              </a:rPr>
              <a:t>絆パワーアップタイム</a:t>
            </a:r>
            <a:r>
              <a:rPr kumimoji="1" lang="ja-JP" altLang="en-US" dirty="0"/>
              <a:t>の流れ</a:t>
            </a:r>
          </a:p>
        </p:txBody>
      </p:sp>
      <p:sp>
        <p:nvSpPr>
          <p:cNvPr id="3" name="コンテンツ プレースホルダー 2">
            <a:extLst>
              <a:ext uri="{FF2B5EF4-FFF2-40B4-BE49-F238E27FC236}">
                <a16:creationId xmlns:a16="http://schemas.microsoft.com/office/drawing/2014/main" id="{8D86B9D2-65FE-41A1-9412-225B5BF3D14E}"/>
              </a:ext>
            </a:extLst>
          </p:cNvPr>
          <p:cNvSpPr>
            <a:spLocks noGrp="1"/>
          </p:cNvSpPr>
          <p:nvPr>
            <p:ph idx="1"/>
          </p:nvPr>
        </p:nvSpPr>
        <p:spPr>
          <a:xfrm>
            <a:off x="1097280" y="1245704"/>
            <a:ext cx="10058400" cy="4525151"/>
          </a:xfrm>
        </p:spPr>
        <p:txBody>
          <a:bodyPr>
            <a:normAutofit/>
          </a:bodyPr>
          <a:lstStyle/>
          <a:p>
            <a:r>
              <a:rPr kumimoji="1" lang="ja-JP" altLang="en-US" sz="6000" dirty="0"/>
              <a:t>１　６人組づくり</a:t>
            </a:r>
            <a:endParaRPr kumimoji="1" lang="en-US" altLang="ja-JP" sz="6000" dirty="0"/>
          </a:p>
          <a:p>
            <a:pPr marL="0" indent="0">
              <a:buNone/>
            </a:pPr>
            <a:endParaRPr lang="en-US" altLang="ja-JP" sz="3600" dirty="0"/>
          </a:p>
          <a:p>
            <a:pPr marL="0" indent="0">
              <a:buNone/>
            </a:pPr>
            <a:endParaRPr lang="en-US" altLang="ja-JP" sz="3600" dirty="0"/>
          </a:p>
          <a:p>
            <a:r>
              <a:rPr kumimoji="1" lang="ja-JP" altLang="en-US" sz="6000" dirty="0"/>
              <a:t>２　</a:t>
            </a:r>
            <a:r>
              <a:rPr lang="ja-JP" altLang="en-US" sz="6000" dirty="0"/>
              <a:t>かぶっちゃや～よ</a:t>
            </a:r>
            <a:r>
              <a:rPr lang="ja-JP" altLang="en-US" sz="2800" baseline="100000" dirty="0"/>
              <a:t>１）</a:t>
            </a:r>
            <a:endParaRPr kumimoji="1" lang="ja-JP" altLang="en-US" sz="6000" baseline="100000" dirty="0"/>
          </a:p>
        </p:txBody>
      </p:sp>
      <p:sp>
        <p:nvSpPr>
          <p:cNvPr id="4" name="スライド番号プレースホルダー 3">
            <a:extLst>
              <a:ext uri="{FF2B5EF4-FFF2-40B4-BE49-F238E27FC236}">
                <a16:creationId xmlns:a16="http://schemas.microsoft.com/office/drawing/2014/main" id="{FD5F28D2-73C7-4D0A-89F2-CC1CBB013A4D}"/>
              </a:ext>
            </a:extLst>
          </p:cNvPr>
          <p:cNvSpPr>
            <a:spLocks noGrp="1"/>
          </p:cNvSpPr>
          <p:nvPr>
            <p:ph type="sldNum" sz="quarter" idx="12"/>
          </p:nvPr>
        </p:nvSpPr>
        <p:spPr/>
        <p:txBody>
          <a:bodyPr/>
          <a:lstStyle/>
          <a:p>
            <a:fld id="{ADA97D1A-1B80-482D-A443-D1DE46BFE97E}" type="slidenum">
              <a:rPr kumimoji="1" lang="ja-JP" altLang="en-US" smtClean="0"/>
              <a:t>2</a:t>
            </a:fld>
            <a:endParaRPr kumimoji="1" lang="ja-JP" altLang="en-US"/>
          </a:p>
        </p:txBody>
      </p:sp>
      <p:pic>
        <p:nvPicPr>
          <p:cNvPr id="8" name="図 7">
            <a:extLst>
              <a:ext uri="{FF2B5EF4-FFF2-40B4-BE49-F238E27FC236}">
                <a16:creationId xmlns:a16="http://schemas.microsoft.com/office/drawing/2014/main" id="{12E6CEEF-344E-432D-AE38-E171EC054D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714" y="1087145"/>
            <a:ext cx="2589594" cy="2405086"/>
          </a:xfrm>
          <a:prstGeom prst="rect">
            <a:avLst/>
          </a:prstGeom>
        </p:spPr>
      </p:pic>
      <p:pic>
        <p:nvPicPr>
          <p:cNvPr id="7" name="図 6">
            <a:extLst>
              <a:ext uri="{FF2B5EF4-FFF2-40B4-BE49-F238E27FC236}">
                <a16:creationId xmlns:a16="http://schemas.microsoft.com/office/drawing/2014/main" id="{47BC8436-15C3-4ACE-8142-D083E5688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4754" y="4044738"/>
            <a:ext cx="1598817" cy="1726118"/>
          </a:xfrm>
          <a:prstGeom prst="rect">
            <a:avLst/>
          </a:prstGeom>
        </p:spPr>
      </p:pic>
      <p:sp>
        <p:nvSpPr>
          <p:cNvPr id="5" name="テキスト ボックス 4">
            <a:extLst>
              <a:ext uri="{FF2B5EF4-FFF2-40B4-BE49-F238E27FC236}">
                <a16:creationId xmlns:a16="http://schemas.microsoft.com/office/drawing/2014/main" id="{C7EBDB33-429B-4866-8FFC-751EEF54AF59}"/>
              </a:ext>
            </a:extLst>
          </p:cNvPr>
          <p:cNvSpPr txBox="1"/>
          <p:nvPr/>
        </p:nvSpPr>
        <p:spPr>
          <a:xfrm>
            <a:off x="1596044" y="6053197"/>
            <a:ext cx="10329950" cy="338554"/>
          </a:xfrm>
          <a:prstGeom prst="rect">
            <a:avLst/>
          </a:prstGeom>
          <a:noFill/>
        </p:spPr>
        <p:txBody>
          <a:bodyPr wrap="square" rtlCol="0">
            <a:spAutoFit/>
          </a:bodyPr>
          <a:lstStyle/>
          <a:p>
            <a:r>
              <a:rPr kumimoji="1" lang="ja-JP" altLang="en-US" sz="1600" dirty="0"/>
              <a:t>１）青森県総合学校教育センター，</a:t>
            </a:r>
            <a:r>
              <a:rPr kumimoji="1" lang="en-US" altLang="ja-JP" sz="1600" dirty="0"/>
              <a:t>2021</a:t>
            </a:r>
            <a:r>
              <a:rPr kumimoji="1" lang="ja-JP" altLang="en-US" sz="1600" dirty="0"/>
              <a:t>，「コロナに負けない！グループ・アプローチ集～学級を安心できる場所に～」</a:t>
            </a:r>
          </a:p>
        </p:txBody>
      </p:sp>
    </p:spTree>
    <p:extLst>
      <p:ext uri="{BB962C8B-B14F-4D97-AF65-F5344CB8AC3E}">
        <p14:creationId xmlns:p14="http://schemas.microsoft.com/office/powerpoint/2010/main" val="234114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699C48-1D1B-4F75-8A67-F9C056619900}"/>
              </a:ext>
            </a:extLst>
          </p:cNvPr>
          <p:cNvSpPr>
            <a:spLocks noGrp="1"/>
          </p:cNvSpPr>
          <p:nvPr>
            <p:ph type="title"/>
          </p:nvPr>
        </p:nvSpPr>
        <p:spPr/>
        <p:txBody>
          <a:bodyPr/>
          <a:lstStyle/>
          <a:p>
            <a:r>
              <a:rPr kumimoji="1" lang="ja-JP" altLang="en-US" dirty="0"/>
              <a:t>お疲れ様でした！</a:t>
            </a:r>
          </a:p>
        </p:txBody>
      </p:sp>
      <p:sp>
        <p:nvSpPr>
          <p:cNvPr id="3" name="コンテンツ プレースホルダー 2">
            <a:extLst>
              <a:ext uri="{FF2B5EF4-FFF2-40B4-BE49-F238E27FC236}">
                <a16:creationId xmlns:a16="http://schemas.microsoft.com/office/drawing/2014/main" id="{E832142A-4141-4FCE-9ADE-745A72BDC785}"/>
              </a:ext>
            </a:extLst>
          </p:cNvPr>
          <p:cNvSpPr>
            <a:spLocks noGrp="1"/>
          </p:cNvSpPr>
          <p:nvPr>
            <p:ph idx="1"/>
          </p:nvPr>
        </p:nvSpPr>
        <p:spPr/>
        <p:txBody>
          <a:bodyPr>
            <a:normAutofit/>
          </a:bodyPr>
          <a:lstStyle/>
          <a:p>
            <a:r>
              <a:rPr kumimoji="1" lang="ja-JP" altLang="en-US" sz="3600" dirty="0"/>
              <a:t>〇次回は</a:t>
            </a:r>
            <a:r>
              <a:rPr kumimoji="1" lang="en-US" altLang="ja-JP" sz="3600" dirty="0"/>
              <a:t>…</a:t>
            </a:r>
          </a:p>
          <a:p>
            <a:pPr algn="ctr"/>
            <a:r>
              <a:rPr lang="ja-JP" altLang="en-US" sz="4800" dirty="0"/>
              <a:t>「</a:t>
            </a:r>
            <a:r>
              <a:rPr lang="en-US" altLang="ja-JP" sz="4800" dirty="0">
                <a:solidFill>
                  <a:schemeClr val="tx1"/>
                </a:solidFill>
              </a:rPr>
              <a:t>6</a:t>
            </a:r>
            <a:r>
              <a:rPr lang="ja-JP" altLang="en-US" sz="4800" dirty="0">
                <a:solidFill>
                  <a:schemeClr val="tx1"/>
                </a:solidFill>
              </a:rPr>
              <a:t>人組づくり</a:t>
            </a:r>
            <a:r>
              <a:rPr lang="ja-JP" altLang="en-US" sz="4800" dirty="0"/>
              <a:t>　</a:t>
            </a:r>
            <a:r>
              <a:rPr lang="ja-JP" altLang="en-US" sz="4800" dirty="0">
                <a:solidFill>
                  <a:srgbClr val="FF0000"/>
                </a:solidFill>
              </a:rPr>
              <a:t>４回目</a:t>
            </a:r>
            <a:r>
              <a:rPr lang="ja-JP" altLang="en-US" sz="4800" dirty="0"/>
              <a:t>」</a:t>
            </a:r>
            <a:endParaRPr lang="en-US" altLang="ja-JP" sz="4800" dirty="0"/>
          </a:p>
          <a:p>
            <a:pPr algn="ctr"/>
            <a:r>
              <a:rPr kumimoji="1" lang="ja-JP" altLang="en-US" sz="3600" dirty="0"/>
              <a:t>＆</a:t>
            </a:r>
            <a:endParaRPr kumimoji="1" lang="en-US" altLang="ja-JP" sz="3600" dirty="0"/>
          </a:p>
          <a:p>
            <a:pPr algn="ctr"/>
            <a:r>
              <a:rPr lang="ja-JP" altLang="en-US" sz="4800" dirty="0"/>
              <a:t>「</a:t>
            </a:r>
            <a:r>
              <a:rPr lang="ja-JP" altLang="en-US" sz="4800" dirty="0">
                <a:solidFill>
                  <a:schemeClr val="tx1"/>
                </a:solidFill>
              </a:rPr>
              <a:t>かぶっちゃや～よ</a:t>
            </a:r>
            <a:r>
              <a:rPr lang="ja-JP" altLang="en-US" sz="4800" dirty="0"/>
              <a:t>　</a:t>
            </a:r>
            <a:r>
              <a:rPr lang="en-US" altLang="ja-JP" sz="4800" dirty="0">
                <a:solidFill>
                  <a:srgbClr val="FF0000"/>
                </a:solidFill>
              </a:rPr>
              <a:t>2</a:t>
            </a:r>
            <a:r>
              <a:rPr lang="ja-JP" altLang="en-US" sz="4800" dirty="0">
                <a:solidFill>
                  <a:srgbClr val="FF0000"/>
                </a:solidFill>
              </a:rPr>
              <a:t>回目</a:t>
            </a:r>
            <a:r>
              <a:rPr lang="ja-JP" altLang="en-US" sz="4800" dirty="0"/>
              <a:t>」</a:t>
            </a:r>
            <a:endParaRPr kumimoji="1" lang="ja-JP" altLang="en-US" sz="4800" dirty="0"/>
          </a:p>
        </p:txBody>
      </p:sp>
      <p:sp>
        <p:nvSpPr>
          <p:cNvPr id="4" name="スライド番号プレースホルダー 3">
            <a:extLst>
              <a:ext uri="{FF2B5EF4-FFF2-40B4-BE49-F238E27FC236}">
                <a16:creationId xmlns:a16="http://schemas.microsoft.com/office/drawing/2014/main" id="{2561831B-047C-4E4E-AAAC-08E6DA6856FB}"/>
              </a:ext>
            </a:extLst>
          </p:cNvPr>
          <p:cNvSpPr>
            <a:spLocks noGrp="1"/>
          </p:cNvSpPr>
          <p:nvPr>
            <p:ph type="sldNum" sz="quarter" idx="12"/>
          </p:nvPr>
        </p:nvSpPr>
        <p:spPr/>
        <p:txBody>
          <a:bodyPr/>
          <a:lstStyle/>
          <a:p>
            <a:fld id="{ADA97D1A-1B80-482D-A443-D1DE46BFE97E}" type="slidenum">
              <a:rPr kumimoji="1" lang="ja-JP" altLang="en-US" smtClean="0"/>
              <a:t>20</a:t>
            </a:fld>
            <a:endParaRPr kumimoji="1" lang="ja-JP" altLang="en-US"/>
          </a:p>
        </p:txBody>
      </p:sp>
      <p:pic>
        <p:nvPicPr>
          <p:cNvPr id="6" name="図 5">
            <a:extLst>
              <a:ext uri="{FF2B5EF4-FFF2-40B4-BE49-F238E27FC236}">
                <a16:creationId xmlns:a16="http://schemas.microsoft.com/office/drawing/2014/main" id="{0E568F6A-5840-4671-BBDF-0A44251151E3}"/>
              </a:ext>
            </a:extLst>
          </p:cNvPr>
          <p:cNvPicPr>
            <a:picLocks noChangeAspect="1"/>
          </p:cNvPicPr>
          <p:nvPr/>
        </p:nvPicPr>
        <p:blipFill rotWithShape="1">
          <a:blip r:embed="rId3">
            <a:extLst>
              <a:ext uri="{28A0092B-C50C-407E-A947-70E740481C1C}">
                <a14:useLocalDpi xmlns:a14="http://schemas.microsoft.com/office/drawing/2010/main" val="0"/>
              </a:ext>
            </a:extLst>
          </a:blip>
          <a:srcRect b="38317"/>
          <a:stretch/>
        </p:blipFill>
        <p:spPr>
          <a:xfrm>
            <a:off x="9531331" y="4665135"/>
            <a:ext cx="2050277" cy="1535262"/>
          </a:xfrm>
          <a:prstGeom prst="rect">
            <a:avLst/>
          </a:prstGeom>
        </p:spPr>
      </p:pic>
      <p:sp>
        <p:nvSpPr>
          <p:cNvPr id="7" name="吹き出し: 角を丸めた四角形 6">
            <a:extLst>
              <a:ext uri="{FF2B5EF4-FFF2-40B4-BE49-F238E27FC236}">
                <a16:creationId xmlns:a16="http://schemas.microsoft.com/office/drawing/2014/main" id="{96AF2391-DFD2-447D-89E3-0C5A1B22130F}"/>
              </a:ext>
            </a:extLst>
          </p:cNvPr>
          <p:cNvSpPr/>
          <p:nvPr/>
        </p:nvSpPr>
        <p:spPr>
          <a:xfrm>
            <a:off x="1207478" y="4555552"/>
            <a:ext cx="7587586" cy="1717964"/>
          </a:xfrm>
          <a:prstGeom prst="wedgeRoundRectCallout">
            <a:avLst>
              <a:gd name="adj1" fmla="val 62539"/>
              <a:gd name="adj2" fmla="val 7661"/>
              <a:gd name="adj3" fmla="val 16667"/>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4000" dirty="0">
                <a:latin typeface="UD デジタル 教科書体 NP-B" panose="02020700000000000000" pitchFamily="18" charset="-128"/>
                <a:ea typeface="UD デジタル 教科書体 NP-B" panose="02020700000000000000" pitchFamily="18" charset="-128"/>
              </a:rPr>
              <a:t>次も積極的に活動してくれると</a:t>
            </a:r>
            <a:endParaRPr kumimoji="1" lang="en-US" altLang="ja-JP" sz="4000" dirty="0">
              <a:latin typeface="UD デジタル 教科書体 NP-B" panose="02020700000000000000" pitchFamily="18" charset="-128"/>
              <a:ea typeface="UD デジタル 教科書体 NP-B" panose="02020700000000000000" pitchFamily="18" charset="-128"/>
            </a:endParaRPr>
          </a:p>
          <a:p>
            <a:pPr algn="ctr"/>
            <a:r>
              <a:rPr kumimoji="1" lang="ja-JP" altLang="en-US" sz="4000" dirty="0">
                <a:latin typeface="UD デジタル 教科書体 NP-B" panose="02020700000000000000" pitchFamily="18" charset="-128"/>
                <a:ea typeface="UD デジタル 教科書体 NP-B" panose="02020700000000000000" pitchFamily="18" charset="-128"/>
              </a:rPr>
              <a:t>うれしいです！</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81137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CCA3CE-94EE-443F-B212-41A9D559E0F5}"/>
              </a:ext>
            </a:extLst>
          </p:cNvPr>
          <p:cNvSpPr>
            <a:spLocks noGrp="1"/>
          </p:cNvSpPr>
          <p:nvPr>
            <p:ph type="title"/>
          </p:nvPr>
        </p:nvSpPr>
        <p:spPr/>
        <p:txBody>
          <a:bodyPr/>
          <a:lstStyle/>
          <a:p>
            <a:r>
              <a:rPr lang="ja-JP" altLang="en-US" sz="3600" dirty="0">
                <a:solidFill>
                  <a:srgbClr val="00B050"/>
                </a:solidFill>
              </a:rPr>
              <a:t>絆パワーアップタイム</a:t>
            </a:r>
            <a:r>
              <a:rPr lang="ja-JP" altLang="en-US" sz="3600" dirty="0">
                <a:solidFill>
                  <a:schemeClr val="tx1"/>
                </a:solidFill>
              </a:rPr>
              <a:t>の約束事</a:t>
            </a:r>
            <a:endParaRPr kumimoji="1" lang="ja-JP" altLang="en-US" dirty="0">
              <a:solidFill>
                <a:schemeClr val="tx1"/>
              </a:solidFill>
            </a:endParaRPr>
          </a:p>
        </p:txBody>
      </p:sp>
      <p:sp>
        <p:nvSpPr>
          <p:cNvPr id="3" name="コンテンツ プレースホルダー 2">
            <a:extLst>
              <a:ext uri="{FF2B5EF4-FFF2-40B4-BE49-F238E27FC236}">
                <a16:creationId xmlns:a16="http://schemas.microsoft.com/office/drawing/2014/main" id="{AEF729F9-D8C8-4F46-AD07-96B6C1A2E4E1}"/>
              </a:ext>
            </a:extLst>
          </p:cNvPr>
          <p:cNvSpPr>
            <a:spLocks noGrp="1"/>
          </p:cNvSpPr>
          <p:nvPr>
            <p:ph idx="1"/>
          </p:nvPr>
        </p:nvSpPr>
        <p:spPr>
          <a:xfrm>
            <a:off x="1097280" y="1138687"/>
            <a:ext cx="10058400" cy="5162539"/>
          </a:xfrm>
        </p:spPr>
        <p:txBody>
          <a:bodyPr>
            <a:normAutofit/>
          </a:bodyPr>
          <a:lstStyle/>
          <a:p>
            <a:r>
              <a:rPr kumimoji="1" lang="ja-JP" altLang="en-US" sz="4000" dirty="0"/>
              <a:t>・執行部やリーダー役の人から指示が</a:t>
            </a:r>
            <a:endParaRPr kumimoji="1" lang="en-US" altLang="ja-JP" sz="4000" dirty="0"/>
          </a:p>
          <a:p>
            <a:r>
              <a:rPr lang="ja-JP" altLang="en-US" sz="4000" dirty="0"/>
              <a:t>　</a:t>
            </a:r>
            <a:r>
              <a:rPr kumimoji="1" lang="ja-JP" altLang="en-US" sz="4000" dirty="0"/>
              <a:t>ある時は、</a:t>
            </a:r>
            <a:r>
              <a:rPr kumimoji="1" lang="ja-JP" altLang="en-US" sz="4000" dirty="0">
                <a:solidFill>
                  <a:srgbClr val="FF0000"/>
                </a:solidFill>
              </a:rPr>
              <a:t>しゃべらず、静かに聞く。</a:t>
            </a:r>
            <a:endParaRPr kumimoji="1" lang="en-US" altLang="ja-JP" sz="4000" dirty="0">
              <a:solidFill>
                <a:srgbClr val="FF0000"/>
              </a:solidFill>
            </a:endParaRPr>
          </a:p>
          <a:p>
            <a:endParaRPr kumimoji="1" lang="en-US" altLang="ja-JP" sz="1600" dirty="0">
              <a:solidFill>
                <a:srgbClr val="FF0000"/>
              </a:solidFill>
            </a:endParaRPr>
          </a:p>
          <a:p>
            <a:r>
              <a:rPr lang="ja-JP" altLang="en-US" sz="4000" dirty="0"/>
              <a:t>・他の人が嫌な思いをするような発言は</a:t>
            </a:r>
            <a:endParaRPr lang="en-US" altLang="ja-JP" sz="4000" dirty="0"/>
          </a:p>
          <a:p>
            <a:r>
              <a:rPr lang="ja-JP" altLang="en-US" sz="4000" dirty="0"/>
              <a:t>　せず、</a:t>
            </a:r>
            <a:r>
              <a:rPr lang="ja-JP" altLang="en-US" sz="4000" dirty="0">
                <a:solidFill>
                  <a:srgbClr val="FF0000"/>
                </a:solidFill>
              </a:rPr>
              <a:t>前向きな励ます発言をする。</a:t>
            </a:r>
            <a:endParaRPr lang="en-US" altLang="ja-JP" sz="4000" dirty="0">
              <a:solidFill>
                <a:srgbClr val="FF0000"/>
              </a:solidFill>
            </a:endParaRPr>
          </a:p>
          <a:p>
            <a:endParaRPr lang="en-US" altLang="ja-JP" sz="1600" dirty="0">
              <a:solidFill>
                <a:srgbClr val="FF0000"/>
              </a:solidFill>
            </a:endParaRPr>
          </a:p>
          <a:p>
            <a:r>
              <a:rPr lang="ja-JP" altLang="en-US" sz="4000" dirty="0"/>
              <a:t>・困った時は、遠慮せず</a:t>
            </a:r>
            <a:r>
              <a:rPr lang="ja-JP" altLang="en-US" sz="4000" dirty="0">
                <a:solidFill>
                  <a:srgbClr val="FF0000"/>
                </a:solidFill>
              </a:rPr>
              <a:t>相談する。</a:t>
            </a:r>
            <a:endParaRPr lang="en-US" altLang="ja-JP" sz="4000" dirty="0">
              <a:solidFill>
                <a:srgbClr val="FF0000"/>
              </a:solidFill>
            </a:endParaRPr>
          </a:p>
        </p:txBody>
      </p:sp>
      <p:sp>
        <p:nvSpPr>
          <p:cNvPr id="4" name="スライド番号プレースホルダー 3">
            <a:extLst>
              <a:ext uri="{FF2B5EF4-FFF2-40B4-BE49-F238E27FC236}">
                <a16:creationId xmlns:a16="http://schemas.microsoft.com/office/drawing/2014/main" id="{CB512951-3AB7-4CC1-801E-53E176644E69}"/>
              </a:ext>
            </a:extLst>
          </p:cNvPr>
          <p:cNvSpPr>
            <a:spLocks noGrp="1"/>
          </p:cNvSpPr>
          <p:nvPr>
            <p:ph type="sldNum" sz="quarter" idx="12"/>
          </p:nvPr>
        </p:nvSpPr>
        <p:spPr/>
        <p:txBody>
          <a:bodyPr/>
          <a:lstStyle/>
          <a:p>
            <a:fld id="{ADA97D1A-1B80-482D-A443-D1DE46BFE97E}" type="slidenum">
              <a:rPr kumimoji="1" lang="ja-JP" altLang="en-US" smtClean="0"/>
              <a:t>3</a:t>
            </a:fld>
            <a:endParaRPr kumimoji="1" lang="ja-JP" altLang="en-US"/>
          </a:p>
        </p:txBody>
      </p:sp>
      <p:sp>
        <p:nvSpPr>
          <p:cNvPr id="5" name="四角形: 角を丸くする 4">
            <a:extLst>
              <a:ext uri="{FF2B5EF4-FFF2-40B4-BE49-F238E27FC236}">
                <a16:creationId xmlns:a16="http://schemas.microsoft.com/office/drawing/2014/main" id="{00BBBCA2-BA75-415A-8A97-D7770B4883E1}"/>
              </a:ext>
            </a:extLst>
          </p:cNvPr>
          <p:cNvSpPr/>
          <p:nvPr/>
        </p:nvSpPr>
        <p:spPr>
          <a:xfrm>
            <a:off x="1273630" y="2808514"/>
            <a:ext cx="9209314" cy="1583872"/>
          </a:xfrm>
          <a:prstGeom prst="roundRect">
            <a:avLst>
              <a:gd name="adj" fmla="val 8420"/>
            </a:avLst>
          </a:prstGeom>
          <a:noFill/>
          <a:ln w="38100">
            <a:solidFill>
              <a:srgbClr val="FB31DE"/>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418115A1-ABF9-47C5-A977-79C1FE788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2944" y="2905091"/>
            <a:ext cx="1113038" cy="1537876"/>
          </a:xfrm>
          <a:prstGeom prst="rect">
            <a:avLst/>
          </a:prstGeom>
        </p:spPr>
      </p:pic>
    </p:spTree>
    <p:extLst>
      <p:ext uri="{BB962C8B-B14F-4D97-AF65-F5344CB8AC3E}">
        <p14:creationId xmlns:p14="http://schemas.microsoft.com/office/powerpoint/2010/main" val="27560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heel(4)">
                                      <p:cBhvr>
                                        <p:cTn id="23" dur="10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2DFB4-FD8E-4869-AEBC-641857F1AAD1}"/>
              </a:ext>
            </a:extLst>
          </p:cNvPr>
          <p:cNvSpPr>
            <a:spLocks noGrp="1"/>
          </p:cNvSpPr>
          <p:nvPr>
            <p:ph type="title"/>
          </p:nvPr>
        </p:nvSpPr>
        <p:spPr/>
        <p:txBody>
          <a:bodyPr/>
          <a:lstStyle/>
          <a:p>
            <a:r>
              <a:rPr lang="ja-JP" altLang="en-US" dirty="0"/>
              <a:t>１</a:t>
            </a:r>
            <a:r>
              <a:rPr kumimoji="1" lang="ja-JP" altLang="en-US" dirty="0"/>
              <a:t>　６人組づくり</a:t>
            </a:r>
            <a:r>
              <a:rPr kumimoji="1" lang="ja-JP" altLang="en-US" sz="2800" dirty="0">
                <a:solidFill>
                  <a:srgbClr val="0070C0"/>
                </a:solidFill>
              </a:rPr>
              <a:t>（今日は部活動ごと！）</a:t>
            </a:r>
            <a:endParaRPr kumimoji="1" lang="ja-JP" altLang="en-US" dirty="0">
              <a:solidFill>
                <a:srgbClr val="0070C0"/>
              </a:solidFill>
            </a:endParaRPr>
          </a:p>
        </p:txBody>
      </p:sp>
      <p:sp>
        <p:nvSpPr>
          <p:cNvPr id="3" name="コンテンツ プレースホルダー 2">
            <a:extLst>
              <a:ext uri="{FF2B5EF4-FFF2-40B4-BE49-F238E27FC236}">
                <a16:creationId xmlns:a16="http://schemas.microsoft.com/office/drawing/2014/main" id="{090954CA-C4B3-4FA7-B0BA-C04ECF3C2200}"/>
              </a:ext>
            </a:extLst>
          </p:cNvPr>
          <p:cNvSpPr>
            <a:spLocks noGrp="1"/>
          </p:cNvSpPr>
          <p:nvPr>
            <p:ph idx="1"/>
          </p:nvPr>
        </p:nvSpPr>
        <p:spPr>
          <a:xfrm>
            <a:off x="1097280" y="973869"/>
            <a:ext cx="10058400" cy="5705227"/>
          </a:xfrm>
        </p:spPr>
        <p:txBody>
          <a:bodyPr>
            <a:normAutofit/>
          </a:bodyPr>
          <a:lstStyle/>
          <a:p>
            <a:r>
              <a:rPr lang="ja-JP" altLang="en-US" sz="2800" dirty="0"/>
              <a:t>グループ活動のための６人組を作ります！</a:t>
            </a:r>
            <a:endParaRPr lang="en-US" altLang="ja-JP" sz="2800" dirty="0"/>
          </a:p>
          <a:p>
            <a:r>
              <a:rPr lang="en-US" altLang="ja-JP" sz="2800" dirty="0"/>
              <a:t>【</a:t>
            </a:r>
            <a:r>
              <a:rPr lang="ja-JP" altLang="en-US" sz="2800" dirty="0"/>
              <a:t>ルール</a:t>
            </a:r>
            <a:r>
              <a:rPr lang="en-US" altLang="ja-JP" sz="2800" dirty="0"/>
              <a:t>】</a:t>
            </a:r>
          </a:p>
          <a:p>
            <a:r>
              <a:rPr kumimoji="1" lang="ja-JP" altLang="en-US" sz="2800" dirty="0"/>
              <a:t>　（１）全ての学年の人が入っていること</a:t>
            </a:r>
            <a:endParaRPr kumimoji="1" lang="en-US" altLang="ja-JP" sz="2800" dirty="0"/>
          </a:p>
          <a:p>
            <a:r>
              <a:rPr lang="ja-JP" altLang="en-US" sz="2800" dirty="0"/>
              <a:t>　（２）</a:t>
            </a:r>
            <a:r>
              <a:rPr lang="ja-JP" altLang="en-US" sz="2800" dirty="0">
                <a:solidFill>
                  <a:srgbClr val="FF0000"/>
                </a:solidFill>
              </a:rPr>
              <a:t>同学年の人数が２名程度</a:t>
            </a:r>
            <a:r>
              <a:rPr lang="ja-JP" altLang="en-US" sz="2800" dirty="0">
                <a:solidFill>
                  <a:schemeClr val="tx1"/>
                </a:solidFill>
              </a:rPr>
              <a:t>だとよい</a:t>
            </a:r>
            <a:r>
              <a:rPr lang="ja-JP" altLang="en-US" sz="2800" dirty="0">
                <a:solidFill>
                  <a:srgbClr val="FF0000"/>
                </a:solidFill>
              </a:rPr>
              <a:t>（目安）</a:t>
            </a:r>
            <a:endParaRPr lang="en-US" altLang="ja-JP" sz="2800" dirty="0"/>
          </a:p>
          <a:p>
            <a:r>
              <a:rPr kumimoji="1" lang="ja-JP" altLang="en-US" sz="2800" dirty="0"/>
              <a:t>　（３）全員が組に入れていること</a:t>
            </a:r>
            <a:endParaRPr kumimoji="1" lang="en-US" altLang="ja-JP" sz="2800" dirty="0"/>
          </a:p>
          <a:p>
            <a:r>
              <a:rPr lang="ja-JP" altLang="en-US" sz="2800" dirty="0"/>
              <a:t>　（４）どうにもならないときは、相談の上、</a:t>
            </a:r>
            <a:endParaRPr lang="en-US" altLang="ja-JP" sz="2800" dirty="0"/>
          </a:p>
          <a:p>
            <a:r>
              <a:rPr lang="ja-JP" altLang="en-US" sz="2800" dirty="0"/>
              <a:t>　　　　柔軟に組むこと</a:t>
            </a:r>
            <a:endParaRPr lang="en-US" altLang="ja-JP" sz="2800" dirty="0"/>
          </a:p>
          <a:p>
            <a:r>
              <a:rPr kumimoji="1" lang="ja-JP" altLang="en-US" sz="2800" dirty="0"/>
              <a:t>　　　</a:t>
            </a:r>
            <a:r>
              <a:rPr kumimoji="1" lang="en-US" altLang="ja-JP" sz="2800" dirty="0">
                <a:solidFill>
                  <a:srgbClr val="FF0000"/>
                </a:solidFill>
              </a:rPr>
              <a:t>※</a:t>
            </a:r>
            <a:r>
              <a:rPr kumimoji="1" lang="ja-JP" altLang="en-US" sz="2800" dirty="0">
                <a:solidFill>
                  <a:srgbClr val="FF0000"/>
                </a:solidFill>
              </a:rPr>
              <a:t>制限時間は５分です。</a:t>
            </a:r>
            <a:endParaRPr kumimoji="1" lang="en-US" altLang="ja-JP" sz="2800" dirty="0">
              <a:solidFill>
                <a:srgbClr val="FF0000"/>
              </a:solidFill>
            </a:endParaRPr>
          </a:p>
          <a:p>
            <a:r>
              <a:rPr lang="ja-JP" altLang="en-US" sz="2800" dirty="0">
                <a:solidFill>
                  <a:srgbClr val="FF0000"/>
                </a:solidFill>
              </a:rPr>
              <a:t>　　　</a:t>
            </a:r>
            <a:r>
              <a:rPr lang="en-US" altLang="ja-JP" sz="2800" dirty="0">
                <a:solidFill>
                  <a:srgbClr val="FF0000"/>
                </a:solidFill>
              </a:rPr>
              <a:t>※</a:t>
            </a:r>
            <a:r>
              <a:rPr lang="ja-JP" altLang="en-US" sz="2800" dirty="0">
                <a:solidFill>
                  <a:srgbClr val="FF0000"/>
                </a:solidFill>
              </a:rPr>
              <a:t>全員が入れたら、部長さんの合図で</a:t>
            </a:r>
            <a:endParaRPr lang="en-US" altLang="ja-JP" sz="2800" dirty="0">
              <a:solidFill>
                <a:srgbClr val="FF0000"/>
              </a:solidFill>
            </a:endParaRPr>
          </a:p>
          <a:p>
            <a:r>
              <a:rPr lang="ja-JP" altLang="en-US" sz="2800" dirty="0">
                <a:solidFill>
                  <a:srgbClr val="FF0000"/>
                </a:solidFill>
              </a:rPr>
              <a:t>　　　　教えてください。</a:t>
            </a:r>
            <a:endParaRPr lang="en-US" altLang="ja-JP" sz="2800" dirty="0">
              <a:solidFill>
                <a:srgbClr val="FF0000"/>
              </a:solidFill>
            </a:endParaRPr>
          </a:p>
        </p:txBody>
      </p:sp>
      <p:sp>
        <p:nvSpPr>
          <p:cNvPr id="4" name="スライド番号プレースホルダー 3">
            <a:extLst>
              <a:ext uri="{FF2B5EF4-FFF2-40B4-BE49-F238E27FC236}">
                <a16:creationId xmlns:a16="http://schemas.microsoft.com/office/drawing/2014/main" id="{E61474C1-B643-4A24-9DCC-2A4A40F091A5}"/>
              </a:ext>
            </a:extLst>
          </p:cNvPr>
          <p:cNvSpPr>
            <a:spLocks noGrp="1"/>
          </p:cNvSpPr>
          <p:nvPr>
            <p:ph type="sldNum" sz="quarter" idx="12"/>
          </p:nvPr>
        </p:nvSpPr>
        <p:spPr/>
        <p:txBody>
          <a:bodyPr/>
          <a:lstStyle/>
          <a:p>
            <a:fld id="{ADA97D1A-1B80-482D-A443-D1DE46BFE97E}" type="slidenum">
              <a:rPr kumimoji="1" lang="ja-JP" altLang="en-US" smtClean="0"/>
              <a:t>4</a:t>
            </a:fld>
            <a:endParaRPr kumimoji="1" lang="ja-JP" altLang="en-US"/>
          </a:p>
        </p:txBody>
      </p:sp>
      <p:pic>
        <p:nvPicPr>
          <p:cNvPr id="5" name="図 4">
            <a:extLst>
              <a:ext uri="{FF2B5EF4-FFF2-40B4-BE49-F238E27FC236}">
                <a16:creationId xmlns:a16="http://schemas.microsoft.com/office/drawing/2014/main" id="{DF2F129E-1922-4235-805B-6DB28CE4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4272" y="162991"/>
            <a:ext cx="2782232" cy="1871051"/>
          </a:xfrm>
          <a:prstGeom prst="rect">
            <a:avLst/>
          </a:prstGeom>
        </p:spPr>
      </p:pic>
      <p:pic>
        <p:nvPicPr>
          <p:cNvPr id="6" name="図 5">
            <a:extLst>
              <a:ext uri="{FF2B5EF4-FFF2-40B4-BE49-F238E27FC236}">
                <a16:creationId xmlns:a16="http://schemas.microsoft.com/office/drawing/2014/main" id="{1AE4D0D7-E8C7-4EC9-AAA9-2D9A040013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02" b="95666" l="7143" r="93878">
                        <a14:foregroundMark x1="61905" y1="6811" x2="61905" y2="6811"/>
                        <a14:foregroundMark x1="59864" y1="8050" x2="35714" y2="8669"/>
                        <a14:foregroundMark x1="45578" y1="21053" x2="20068" y2="30341"/>
                        <a14:foregroundMark x1="20068" y1="30341" x2="9864" y2="47368"/>
                        <a14:foregroundMark x1="9864" y1="47368" x2="11565" y2="66254"/>
                        <a14:foregroundMark x1="11565" y1="66254" x2="20748" y2="83591"/>
                        <a14:foregroundMark x1="20748" y1="83591" x2="41156" y2="93498"/>
                        <a14:foregroundMark x1="41156" y1="93498" x2="62245" y2="93808"/>
                        <a14:foregroundMark x1="62245" y1="93808" x2="77211" y2="85759"/>
                        <a14:foregroundMark x1="77211" y1="85759" x2="88095" y2="65944"/>
                        <a14:foregroundMark x1="88095" y1="65944" x2="89456" y2="50155"/>
                        <a14:foregroundMark x1="89456" y1="50155" x2="80952" y2="34985"/>
                        <a14:foregroundMark x1="80952" y1="34985" x2="61224" y2="22601"/>
                        <a14:foregroundMark x1="61224" y1="22601" x2="41837" y2="20743"/>
                        <a14:foregroundMark x1="41837" y1="20743" x2="41497" y2="21053"/>
                        <a14:foregroundMark x1="7143" y1="54489" x2="7823" y2="61610"/>
                        <a14:foregroundMark x1="46939" y1="75851" x2="48639" y2="46130"/>
                        <a14:foregroundMark x1="48639" y1="46130" x2="62245" y2="56966"/>
                        <a14:foregroundMark x1="62245" y1="56966" x2="55442" y2="63777"/>
                        <a14:foregroundMark x1="45578" y1="88854" x2="28912" y2="73994"/>
                        <a14:foregroundMark x1="28912" y1="73994" x2="28912" y2="44892"/>
                        <a14:foregroundMark x1="28912" y1="44892" x2="46939" y2="38080"/>
                        <a14:foregroundMark x1="46939" y1="38080" x2="69048" y2="39938"/>
                        <a14:foregroundMark x1="69048" y1="39938" x2="73129" y2="56037"/>
                        <a14:foregroundMark x1="73129" y1="56037" x2="46939" y2="87616"/>
                        <a14:foregroundMark x1="16667" y1="69350" x2="15646" y2="52012"/>
                        <a14:foregroundMark x1="15646" y1="52012" x2="28571" y2="37152"/>
                        <a14:foregroundMark x1="28571" y1="37152" x2="44558" y2="30650"/>
                        <a14:foregroundMark x1="44558" y1="30650" x2="71769" y2="36533"/>
                        <a14:foregroundMark x1="71769" y1="36533" x2="80272" y2="54799"/>
                        <a14:foregroundMark x1="80272" y1="54799" x2="79932" y2="74613"/>
                        <a14:foregroundMark x1="79932" y1="74613" x2="55442" y2="86068"/>
                        <a14:foregroundMark x1="55442" y1="86068" x2="33673" y2="89474"/>
                        <a14:foregroundMark x1="33673" y1="89474" x2="19048" y2="72755"/>
                        <a14:foregroundMark x1="19048" y1="72755" x2="18027" y2="67492"/>
                        <a14:foregroundMark x1="38435" y1="97833" x2="56122" y2="95975"/>
                        <a14:foregroundMark x1="56122" y1="95975" x2="56122" y2="95975"/>
                        <a14:foregroundMark x1="93878" y1="58514" x2="93878" y2="58514"/>
                      </a14:backgroundRemoval>
                    </a14:imgEffect>
                  </a14:imgLayer>
                </a14:imgProps>
              </a:ext>
            </a:extLst>
          </a:blip>
          <a:stretch>
            <a:fillRect/>
          </a:stretch>
        </p:blipFill>
        <p:spPr>
          <a:xfrm>
            <a:off x="8448538" y="2782692"/>
            <a:ext cx="3367966" cy="3700180"/>
          </a:xfrm>
          <a:prstGeom prst="rect">
            <a:avLst/>
          </a:prstGeom>
        </p:spPr>
      </p:pic>
      <p:pic>
        <p:nvPicPr>
          <p:cNvPr id="7" name="クロック 2024-02-20 10-34-58_Trim">
            <a:hlinkClick r:id="" action="ppaction://media"/>
            <a:extLst>
              <a:ext uri="{FF2B5EF4-FFF2-40B4-BE49-F238E27FC236}">
                <a16:creationId xmlns:a16="http://schemas.microsoft.com/office/drawing/2014/main" id="{855F9D30-DB5C-4764-8A67-AC050080A35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33127" t="40744" r="33275" b="44543"/>
          <a:stretch/>
        </p:blipFill>
        <p:spPr>
          <a:xfrm>
            <a:off x="9034272" y="4370831"/>
            <a:ext cx="2186905" cy="987553"/>
          </a:xfrm>
          <a:prstGeom prst="rect">
            <a:avLst/>
          </a:prstGeom>
        </p:spPr>
      </p:pic>
    </p:spTree>
    <p:extLst>
      <p:ext uri="{BB962C8B-B14F-4D97-AF65-F5344CB8AC3E}">
        <p14:creationId xmlns:p14="http://schemas.microsoft.com/office/powerpoint/2010/main" val="1988122789"/>
      </p:ext>
    </p:extLst>
  </p:cSld>
  <p:clrMapOvr>
    <a:masterClrMapping/>
  </p:clrMapOvr>
  <p:timing>
    <p:tnLst>
      <p:par>
        <p:cTn id="1" dur="indefinite" restart="never" nodeType="tmRoot">
          <p:childTnLst>
            <p:video>
              <p:cMediaNode vol="80000">
                <p:cTn id="2"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13D1E-7FED-ED15-9216-1F02007484A2}"/>
              </a:ext>
            </a:extLst>
          </p:cNvPr>
          <p:cNvSpPr>
            <a:spLocks noGrp="1"/>
          </p:cNvSpPr>
          <p:nvPr>
            <p:ph type="title"/>
          </p:nvPr>
        </p:nvSpPr>
        <p:spPr/>
        <p:txBody>
          <a:bodyPr/>
          <a:lstStyle/>
          <a:p>
            <a:r>
              <a:rPr lang="ja-JP" altLang="en-US" dirty="0"/>
              <a:t>１</a:t>
            </a:r>
            <a:r>
              <a:rPr kumimoji="1" lang="ja-JP" altLang="en-US" dirty="0"/>
              <a:t>　６人組づくり</a:t>
            </a:r>
            <a:r>
              <a:rPr kumimoji="1" lang="ja-JP" altLang="en-US" sz="2800" dirty="0">
                <a:solidFill>
                  <a:srgbClr val="0070C0"/>
                </a:solidFill>
              </a:rPr>
              <a:t>（今日は部活動ごと！）</a:t>
            </a:r>
            <a:endParaRPr kumimoji="1" lang="ja-JP" altLang="en-US" dirty="0"/>
          </a:p>
        </p:txBody>
      </p:sp>
      <p:sp>
        <p:nvSpPr>
          <p:cNvPr id="3" name="コンテンツ プレースホルダー 2">
            <a:extLst>
              <a:ext uri="{FF2B5EF4-FFF2-40B4-BE49-F238E27FC236}">
                <a16:creationId xmlns:a16="http://schemas.microsoft.com/office/drawing/2014/main" id="{D8A5DBCE-26D9-B286-0E84-18249A812868}"/>
              </a:ext>
            </a:extLst>
          </p:cNvPr>
          <p:cNvSpPr>
            <a:spLocks noGrp="1"/>
          </p:cNvSpPr>
          <p:nvPr>
            <p:ph idx="1"/>
          </p:nvPr>
        </p:nvSpPr>
        <p:spPr/>
        <p:txBody>
          <a:bodyPr/>
          <a:lstStyle/>
          <a:p>
            <a:r>
              <a:rPr kumimoji="1" lang="ja-JP" altLang="en-US" dirty="0"/>
              <a:t>並び順について（上がステージです。）</a:t>
            </a:r>
          </a:p>
        </p:txBody>
      </p:sp>
      <p:sp>
        <p:nvSpPr>
          <p:cNvPr id="4" name="スライド番号プレースホルダー 3">
            <a:extLst>
              <a:ext uri="{FF2B5EF4-FFF2-40B4-BE49-F238E27FC236}">
                <a16:creationId xmlns:a16="http://schemas.microsoft.com/office/drawing/2014/main" id="{761CC452-B24D-0EC6-B896-F15FA529E2CE}"/>
              </a:ext>
            </a:extLst>
          </p:cNvPr>
          <p:cNvSpPr>
            <a:spLocks noGrp="1"/>
          </p:cNvSpPr>
          <p:nvPr>
            <p:ph type="sldNum" sz="quarter" idx="12"/>
          </p:nvPr>
        </p:nvSpPr>
        <p:spPr/>
        <p:txBody>
          <a:bodyPr/>
          <a:lstStyle/>
          <a:p>
            <a:fld id="{ADA97D1A-1B80-482D-A443-D1DE46BFE97E}" type="slidenum">
              <a:rPr kumimoji="1" lang="ja-JP" altLang="en-US" smtClean="0"/>
              <a:t>5</a:t>
            </a:fld>
            <a:endParaRPr kumimoji="1" lang="ja-JP" altLang="en-US"/>
          </a:p>
        </p:txBody>
      </p:sp>
      <p:sp>
        <p:nvSpPr>
          <p:cNvPr id="5" name="四角形: 角を丸くする 4">
            <a:extLst>
              <a:ext uri="{FF2B5EF4-FFF2-40B4-BE49-F238E27FC236}">
                <a16:creationId xmlns:a16="http://schemas.microsoft.com/office/drawing/2014/main" id="{95A0F02C-FF1D-7204-3139-B1D207913CCA}"/>
              </a:ext>
            </a:extLst>
          </p:cNvPr>
          <p:cNvSpPr/>
          <p:nvPr/>
        </p:nvSpPr>
        <p:spPr>
          <a:xfrm>
            <a:off x="1303020" y="1325880"/>
            <a:ext cx="9738360" cy="601668"/>
          </a:xfrm>
          <a:prstGeom prst="roundRect">
            <a:avLst>
              <a:gd name="adj" fmla="val 7168"/>
            </a:avLst>
          </a:prstGeom>
          <a:solidFill>
            <a:schemeClr val="accent1">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latin typeface="UD デジタル 教科書体 NP-R" panose="02020400000000000000" pitchFamily="18" charset="-128"/>
                <a:ea typeface="UD デジタル 教科書体 NP-R" panose="02020400000000000000" pitchFamily="18" charset="-128"/>
              </a:rPr>
              <a:t>ステージ</a:t>
            </a:r>
          </a:p>
        </p:txBody>
      </p:sp>
      <p:sp>
        <p:nvSpPr>
          <p:cNvPr id="6" name="四角形: 角を丸くする 5">
            <a:extLst>
              <a:ext uri="{FF2B5EF4-FFF2-40B4-BE49-F238E27FC236}">
                <a16:creationId xmlns:a16="http://schemas.microsoft.com/office/drawing/2014/main" id="{CCFF3F31-CE64-F3E7-8D03-8030CBD4F5AF}"/>
              </a:ext>
            </a:extLst>
          </p:cNvPr>
          <p:cNvSpPr/>
          <p:nvPr/>
        </p:nvSpPr>
        <p:spPr>
          <a:xfrm>
            <a:off x="1197479" y="2079801"/>
            <a:ext cx="694944" cy="173650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野球部</a:t>
            </a:r>
          </a:p>
        </p:txBody>
      </p:sp>
      <p:sp>
        <p:nvSpPr>
          <p:cNvPr id="7" name="四角形: 角を丸くする 6">
            <a:extLst>
              <a:ext uri="{FF2B5EF4-FFF2-40B4-BE49-F238E27FC236}">
                <a16:creationId xmlns:a16="http://schemas.microsoft.com/office/drawing/2014/main" id="{ACAC050F-F674-D073-DBD4-7BDC087605D6}"/>
              </a:ext>
            </a:extLst>
          </p:cNvPr>
          <p:cNvSpPr/>
          <p:nvPr/>
        </p:nvSpPr>
        <p:spPr>
          <a:xfrm>
            <a:off x="4950565" y="2079801"/>
            <a:ext cx="696849" cy="173650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バレー部</a:t>
            </a:r>
          </a:p>
        </p:txBody>
      </p:sp>
      <p:sp>
        <p:nvSpPr>
          <p:cNvPr id="8" name="四角形: 角を丸くする 7">
            <a:extLst>
              <a:ext uri="{FF2B5EF4-FFF2-40B4-BE49-F238E27FC236}">
                <a16:creationId xmlns:a16="http://schemas.microsoft.com/office/drawing/2014/main" id="{B946E720-40EB-28A3-7761-EE6C9F8440F1}"/>
              </a:ext>
            </a:extLst>
          </p:cNvPr>
          <p:cNvSpPr/>
          <p:nvPr/>
        </p:nvSpPr>
        <p:spPr>
          <a:xfrm>
            <a:off x="6172200" y="2085873"/>
            <a:ext cx="750400" cy="1758200"/>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2400" dirty="0">
                <a:latin typeface="UD デジタル 教科書体 NP-R" panose="02020400000000000000" pitchFamily="18" charset="-128"/>
                <a:ea typeface="UD デジタル 教科書体 NP-R" panose="02020400000000000000" pitchFamily="18" charset="-128"/>
              </a:rPr>
              <a:t>ソフト</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r"/>
            <a:r>
              <a:rPr kumimoji="1" lang="ja-JP" altLang="en-US" sz="2400" dirty="0">
                <a:latin typeface="UD デジタル 教科書体 NP-R" panose="02020400000000000000" pitchFamily="18" charset="-128"/>
                <a:ea typeface="UD デジタル 教科書体 NP-R" panose="02020400000000000000" pitchFamily="18" charset="-128"/>
              </a:rPr>
              <a:t>テニス部</a:t>
            </a:r>
          </a:p>
        </p:txBody>
      </p:sp>
      <p:sp>
        <p:nvSpPr>
          <p:cNvPr id="9" name="四角形: 角を丸くする 8">
            <a:extLst>
              <a:ext uri="{FF2B5EF4-FFF2-40B4-BE49-F238E27FC236}">
                <a16:creationId xmlns:a16="http://schemas.microsoft.com/office/drawing/2014/main" id="{49267E74-0E15-B617-3049-3E41A868D350}"/>
              </a:ext>
            </a:extLst>
          </p:cNvPr>
          <p:cNvSpPr/>
          <p:nvPr/>
        </p:nvSpPr>
        <p:spPr>
          <a:xfrm>
            <a:off x="7454696" y="2064874"/>
            <a:ext cx="980238" cy="2127628"/>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2400" dirty="0">
                <a:latin typeface="UD デジタル 教科書体 NP-R" panose="02020400000000000000" pitchFamily="18" charset="-128"/>
                <a:ea typeface="UD デジタル 教科書体 NP-R" panose="02020400000000000000" pitchFamily="18" charset="-128"/>
              </a:rPr>
              <a:t>バスケット</a:t>
            </a:r>
            <a:endParaRPr kumimoji="1" lang="en-US" altLang="ja-JP" sz="2400" dirty="0">
              <a:latin typeface="UD デジタル 教科書体 NP-R" panose="02020400000000000000" pitchFamily="18" charset="-128"/>
              <a:ea typeface="UD デジタル 教科書体 NP-R" panose="02020400000000000000" pitchFamily="18" charset="-128"/>
            </a:endParaRPr>
          </a:p>
          <a:p>
            <a:pPr algn="r"/>
            <a:r>
              <a:rPr kumimoji="1" lang="ja-JP" altLang="en-US" sz="2400" dirty="0">
                <a:latin typeface="UD デジタル 教科書体 NP-R" panose="02020400000000000000" pitchFamily="18" charset="-128"/>
                <a:ea typeface="UD デジタル 教科書体 NP-R" panose="02020400000000000000" pitchFamily="18" charset="-128"/>
              </a:rPr>
              <a:t>ボール部</a:t>
            </a:r>
          </a:p>
        </p:txBody>
      </p:sp>
      <p:sp>
        <p:nvSpPr>
          <p:cNvPr id="10" name="四角形: 角を丸くする 9">
            <a:extLst>
              <a:ext uri="{FF2B5EF4-FFF2-40B4-BE49-F238E27FC236}">
                <a16:creationId xmlns:a16="http://schemas.microsoft.com/office/drawing/2014/main" id="{EDF01C79-F2D3-57A7-551A-644409E3360E}"/>
              </a:ext>
            </a:extLst>
          </p:cNvPr>
          <p:cNvSpPr/>
          <p:nvPr/>
        </p:nvSpPr>
        <p:spPr>
          <a:xfrm>
            <a:off x="9098458" y="2068954"/>
            <a:ext cx="696849" cy="173650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陸上競技部</a:t>
            </a:r>
          </a:p>
        </p:txBody>
      </p:sp>
      <p:sp>
        <p:nvSpPr>
          <p:cNvPr id="11" name="四角形: 角を丸くする 10">
            <a:extLst>
              <a:ext uri="{FF2B5EF4-FFF2-40B4-BE49-F238E27FC236}">
                <a16:creationId xmlns:a16="http://schemas.microsoft.com/office/drawing/2014/main" id="{E51DB8CA-F255-C51D-1877-8A18FA0F0CD4}"/>
              </a:ext>
            </a:extLst>
          </p:cNvPr>
          <p:cNvSpPr/>
          <p:nvPr/>
        </p:nvSpPr>
        <p:spPr>
          <a:xfrm>
            <a:off x="10458831" y="2079801"/>
            <a:ext cx="696849" cy="173650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サッカー部</a:t>
            </a:r>
          </a:p>
        </p:txBody>
      </p:sp>
      <p:sp>
        <p:nvSpPr>
          <p:cNvPr id="12" name="四角形: 角を丸くする 11">
            <a:extLst>
              <a:ext uri="{FF2B5EF4-FFF2-40B4-BE49-F238E27FC236}">
                <a16:creationId xmlns:a16="http://schemas.microsoft.com/office/drawing/2014/main" id="{89E1DA8F-9638-2BAB-BEFE-D0D2ADAA065A}"/>
              </a:ext>
            </a:extLst>
          </p:cNvPr>
          <p:cNvSpPr/>
          <p:nvPr/>
        </p:nvSpPr>
        <p:spPr>
          <a:xfrm>
            <a:off x="5747575" y="4298202"/>
            <a:ext cx="696849" cy="210593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文芸部</a:t>
            </a:r>
          </a:p>
        </p:txBody>
      </p:sp>
      <p:sp>
        <p:nvSpPr>
          <p:cNvPr id="13" name="四角形: 角を丸くする 12">
            <a:extLst>
              <a:ext uri="{FF2B5EF4-FFF2-40B4-BE49-F238E27FC236}">
                <a16:creationId xmlns:a16="http://schemas.microsoft.com/office/drawing/2014/main" id="{6065531E-EEEB-ACAD-88D8-BB4C96D2B6B3}"/>
              </a:ext>
            </a:extLst>
          </p:cNvPr>
          <p:cNvSpPr/>
          <p:nvPr/>
        </p:nvSpPr>
        <p:spPr>
          <a:xfrm>
            <a:off x="7803635" y="4274570"/>
            <a:ext cx="696849" cy="2105935"/>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美術部</a:t>
            </a:r>
          </a:p>
        </p:txBody>
      </p:sp>
      <p:sp>
        <p:nvSpPr>
          <p:cNvPr id="14" name="四角形: 角を丸くする 13">
            <a:extLst>
              <a:ext uri="{FF2B5EF4-FFF2-40B4-BE49-F238E27FC236}">
                <a16:creationId xmlns:a16="http://schemas.microsoft.com/office/drawing/2014/main" id="{BBA85EFA-0EBE-1825-FED0-035E8F9B77A1}"/>
              </a:ext>
            </a:extLst>
          </p:cNvPr>
          <p:cNvSpPr/>
          <p:nvPr/>
        </p:nvSpPr>
        <p:spPr>
          <a:xfrm>
            <a:off x="9859695" y="4274570"/>
            <a:ext cx="696849" cy="2105934"/>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吹奏楽部</a:t>
            </a:r>
          </a:p>
        </p:txBody>
      </p:sp>
      <p:sp>
        <p:nvSpPr>
          <p:cNvPr id="15" name="四角形: 角を丸くする 14">
            <a:extLst>
              <a:ext uri="{FF2B5EF4-FFF2-40B4-BE49-F238E27FC236}">
                <a16:creationId xmlns:a16="http://schemas.microsoft.com/office/drawing/2014/main" id="{1060C09E-EF12-36C2-DB44-D458479B1B95}"/>
              </a:ext>
            </a:extLst>
          </p:cNvPr>
          <p:cNvSpPr/>
          <p:nvPr/>
        </p:nvSpPr>
        <p:spPr>
          <a:xfrm>
            <a:off x="2474415" y="2079801"/>
            <a:ext cx="696849" cy="1758200"/>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柔道部</a:t>
            </a:r>
          </a:p>
        </p:txBody>
      </p:sp>
      <p:sp>
        <p:nvSpPr>
          <p:cNvPr id="16" name="四角形: 角を丸くする 15">
            <a:extLst>
              <a:ext uri="{FF2B5EF4-FFF2-40B4-BE49-F238E27FC236}">
                <a16:creationId xmlns:a16="http://schemas.microsoft.com/office/drawing/2014/main" id="{04A17E46-996A-79D1-58AF-284284C05B98}"/>
              </a:ext>
            </a:extLst>
          </p:cNvPr>
          <p:cNvSpPr/>
          <p:nvPr/>
        </p:nvSpPr>
        <p:spPr>
          <a:xfrm>
            <a:off x="3753256" y="2058107"/>
            <a:ext cx="696849" cy="1736505"/>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剣道部</a:t>
            </a:r>
          </a:p>
        </p:txBody>
      </p:sp>
      <p:sp>
        <p:nvSpPr>
          <p:cNvPr id="17" name="四角形: 角を丸くする 16">
            <a:extLst>
              <a:ext uri="{FF2B5EF4-FFF2-40B4-BE49-F238E27FC236}">
                <a16:creationId xmlns:a16="http://schemas.microsoft.com/office/drawing/2014/main" id="{E4693960-8AB1-F56E-71EB-AB5D2D480A4A}"/>
              </a:ext>
            </a:extLst>
          </p:cNvPr>
          <p:cNvSpPr/>
          <p:nvPr/>
        </p:nvSpPr>
        <p:spPr>
          <a:xfrm>
            <a:off x="1894328" y="4280887"/>
            <a:ext cx="696849" cy="210593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校外部</a:t>
            </a:r>
          </a:p>
        </p:txBody>
      </p:sp>
      <p:sp>
        <p:nvSpPr>
          <p:cNvPr id="18" name="四角形: 角を丸くする 17">
            <a:extLst>
              <a:ext uri="{FF2B5EF4-FFF2-40B4-BE49-F238E27FC236}">
                <a16:creationId xmlns:a16="http://schemas.microsoft.com/office/drawing/2014/main" id="{8EB3CE0D-6074-92E0-7F29-CF9E54F344B4}"/>
              </a:ext>
            </a:extLst>
          </p:cNvPr>
          <p:cNvSpPr/>
          <p:nvPr/>
        </p:nvSpPr>
        <p:spPr>
          <a:xfrm>
            <a:off x="3815701" y="4277962"/>
            <a:ext cx="696849" cy="2105936"/>
          </a:xfrm>
          <a:prstGeom prst="roundRect">
            <a:avLst>
              <a:gd name="adj" fmla="val 6790"/>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2400" dirty="0">
                <a:latin typeface="UD デジタル 教科書体 NP-R" panose="02020400000000000000" pitchFamily="18" charset="-128"/>
                <a:ea typeface="UD デジタル 教科書体 NP-R" panose="02020400000000000000" pitchFamily="18" charset="-128"/>
              </a:rPr>
              <a:t>水泳部</a:t>
            </a:r>
          </a:p>
        </p:txBody>
      </p:sp>
      <p:sp>
        <p:nvSpPr>
          <p:cNvPr id="19" name="四角形: 角を丸くする 18">
            <a:extLst>
              <a:ext uri="{FF2B5EF4-FFF2-40B4-BE49-F238E27FC236}">
                <a16:creationId xmlns:a16="http://schemas.microsoft.com/office/drawing/2014/main" id="{B023D79C-B24C-4BE0-90F0-06AD2701966D}"/>
              </a:ext>
            </a:extLst>
          </p:cNvPr>
          <p:cNvSpPr/>
          <p:nvPr/>
        </p:nvSpPr>
        <p:spPr>
          <a:xfrm>
            <a:off x="1036320" y="2011296"/>
            <a:ext cx="3633651" cy="1910453"/>
          </a:xfrm>
          <a:prstGeom prst="roundRect">
            <a:avLst>
              <a:gd name="adj" fmla="val 5940"/>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D68C410D-C8AB-4192-8E80-ADF66E4F319E}"/>
              </a:ext>
            </a:extLst>
          </p:cNvPr>
          <p:cNvSpPr/>
          <p:nvPr/>
        </p:nvSpPr>
        <p:spPr>
          <a:xfrm>
            <a:off x="1635456" y="4217307"/>
            <a:ext cx="3034515" cy="2236172"/>
          </a:xfrm>
          <a:prstGeom prst="roundRect">
            <a:avLst>
              <a:gd name="adj" fmla="val 5940"/>
            </a:avLst>
          </a:prstGeom>
          <a:noFill/>
          <a:ln w="28575">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63929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52DFB4-FD8E-4869-AEBC-641857F1AAD1}"/>
              </a:ext>
            </a:extLst>
          </p:cNvPr>
          <p:cNvSpPr>
            <a:spLocks noGrp="1"/>
          </p:cNvSpPr>
          <p:nvPr>
            <p:ph type="title"/>
          </p:nvPr>
        </p:nvSpPr>
        <p:spPr/>
        <p:txBody>
          <a:bodyPr/>
          <a:lstStyle/>
          <a:p>
            <a:r>
              <a:rPr lang="ja-JP" altLang="en-US" dirty="0"/>
              <a:t>１</a:t>
            </a:r>
            <a:r>
              <a:rPr kumimoji="1" lang="ja-JP" altLang="en-US" dirty="0"/>
              <a:t>　６人組づくり</a:t>
            </a:r>
            <a:r>
              <a:rPr kumimoji="1" lang="ja-JP" altLang="en-US" sz="2800" dirty="0">
                <a:solidFill>
                  <a:srgbClr val="0070C0"/>
                </a:solidFill>
              </a:rPr>
              <a:t>（今日は部活動ごと！）</a:t>
            </a:r>
            <a:endParaRPr kumimoji="1" lang="ja-JP" altLang="en-US" dirty="0">
              <a:solidFill>
                <a:srgbClr val="0070C0"/>
              </a:solidFill>
            </a:endParaRPr>
          </a:p>
        </p:txBody>
      </p:sp>
      <p:sp>
        <p:nvSpPr>
          <p:cNvPr id="3" name="コンテンツ プレースホルダー 2">
            <a:extLst>
              <a:ext uri="{FF2B5EF4-FFF2-40B4-BE49-F238E27FC236}">
                <a16:creationId xmlns:a16="http://schemas.microsoft.com/office/drawing/2014/main" id="{090954CA-C4B3-4FA7-B0BA-C04ECF3C2200}"/>
              </a:ext>
            </a:extLst>
          </p:cNvPr>
          <p:cNvSpPr>
            <a:spLocks noGrp="1"/>
          </p:cNvSpPr>
          <p:nvPr>
            <p:ph idx="1"/>
          </p:nvPr>
        </p:nvSpPr>
        <p:spPr>
          <a:xfrm>
            <a:off x="1097280" y="973869"/>
            <a:ext cx="10058400" cy="5705227"/>
          </a:xfrm>
        </p:spPr>
        <p:txBody>
          <a:bodyPr>
            <a:normAutofit/>
          </a:bodyPr>
          <a:lstStyle/>
          <a:p>
            <a:r>
              <a:rPr lang="ja-JP" altLang="en-US" sz="2800" dirty="0"/>
              <a:t>グループ活動のための６人組を作ります！</a:t>
            </a:r>
            <a:endParaRPr lang="en-US" altLang="ja-JP" sz="2800" dirty="0"/>
          </a:p>
          <a:p>
            <a:r>
              <a:rPr lang="en-US" altLang="ja-JP" sz="2800" dirty="0"/>
              <a:t>【</a:t>
            </a:r>
            <a:r>
              <a:rPr lang="ja-JP" altLang="en-US" sz="2800" dirty="0"/>
              <a:t>ルール</a:t>
            </a:r>
            <a:r>
              <a:rPr lang="en-US" altLang="ja-JP" sz="2800" dirty="0"/>
              <a:t>】</a:t>
            </a:r>
          </a:p>
          <a:p>
            <a:r>
              <a:rPr kumimoji="1" lang="ja-JP" altLang="en-US" sz="2800" dirty="0"/>
              <a:t>　（１）全ての学年の人が入っていること</a:t>
            </a:r>
            <a:endParaRPr kumimoji="1" lang="en-US" altLang="ja-JP" sz="2800" dirty="0"/>
          </a:p>
          <a:p>
            <a:r>
              <a:rPr lang="ja-JP" altLang="en-US" sz="2800" dirty="0"/>
              <a:t>　（２）</a:t>
            </a:r>
            <a:r>
              <a:rPr lang="ja-JP" altLang="en-US" sz="2800" dirty="0">
                <a:solidFill>
                  <a:srgbClr val="FF0000"/>
                </a:solidFill>
              </a:rPr>
              <a:t>同学年の人数が２名程度</a:t>
            </a:r>
            <a:r>
              <a:rPr lang="ja-JP" altLang="en-US" sz="2800" dirty="0">
                <a:solidFill>
                  <a:schemeClr val="tx1"/>
                </a:solidFill>
              </a:rPr>
              <a:t>だとよい</a:t>
            </a:r>
            <a:r>
              <a:rPr lang="ja-JP" altLang="en-US" sz="2800" dirty="0">
                <a:solidFill>
                  <a:srgbClr val="FF0000"/>
                </a:solidFill>
              </a:rPr>
              <a:t>（目安）</a:t>
            </a:r>
            <a:endParaRPr lang="en-US" altLang="ja-JP" sz="2800" dirty="0"/>
          </a:p>
          <a:p>
            <a:r>
              <a:rPr kumimoji="1" lang="ja-JP" altLang="en-US" sz="2800" dirty="0"/>
              <a:t>　（３）全員が組に入れていること</a:t>
            </a:r>
            <a:endParaRPr kumimoji="1" lang="en-US" altLang="ja-JP" sz="2800" dirty="0"/>
          </a:p>
          <a:p>
            <a:r>
              <a:rPr lang="ja-JP" altLang="en-US" sz="2800" dirty="0"/>
              <a:t>　（４）どうにもならないときは、相談の上、</a:t>
            </a:r>
            <a:endParaRPr lang="en-US" altLang="ja-JP" sz="2800" dirty="0"/>
          </a:p>
          <a:p>
            <a:r>
              <a:rPr lang="ja-JP" altLang="en-US" sz="2800" dirty="0"/>
              <a:t>　　　　柔軟に組むこと</a:t>
            </a:r>
            <a:endParaRPr lang="en-US" altLang="ja-JP" sz="2800" dirty="0"/>
          </a:p>
          <a:p>
            <a:r>
              <a:rPr kumimoji="1" lang="ja-JP" altLang="en-US" sz="2800" dirty="0"/>
              <a:t>　　　</a:t>
            </a:r>
            <a:r>
              <a:rPr kumimoji="1" lang="en-US" altLang="ja-JP" sz="2800" dirty="0">
                <a:solidFill>
                  <a:srgbClr val="FF0000"/>
                </a:solidFill>
              </a:rPr>
              <a:t>※</a:t>
            </a:r>
            <a:r>
              <a:rPr kumimoji="1" lang="ja-JP" altLang="en-US" sz="2800" dirty="0">
                <a:solidFill>
                  <a:srgbClr val="FF0000"/>
                </a:solidFill>
              </a:rPr>
              <a:t>制限時間は５分です。</a:t>
            </a:r>
            <a:endParaRPr kumimoji="1" lang="en-US" altLang="ja-JP" sz="2800" dirty="0">
              <a:solidFill>
                <a:srgbClr val="FF0000"/>
              </a:solidFill>
            </a:endParaRPr>
          </a:p>
          <a:p>
            <a:r>
              <a:rPr lang="ja-JP" altLang="en-US" sz="2800" dirty="0">
                <a:solidFill>
                  <a:srgbClr val="FF0000"/>
                </a:solidFill>
              </a:rPr>
              <a:t>　　　</a:t>
            </a:r>
            <a:r>
              <a:rPr lang="en-US" altLang="ja-JP" sz="2800" dirty="0">
                <a:solidFill>
                  <a:srgbClr val="FF0000"/>
                </a:solidFill>
              </a:rPr>
              <a:t>※</a:t>
            </a:r>
            <a:r>
              <a:rPr lang="ja-JP" altLang="en-US" sz="2800" dirty="0">
                <a:solidFill>
                  <a:srgbClr val="FF0000"/>
                </a:solidFill>
              </a:rPr>
              <a:t>全員が入れたら、部長さんの合図で</a:t>
            </a:r>
            <a:endParaRPr lang="en-US" altLang="ja-JP" sz="2800" dirty="0">
              <a:solidFill>
                <a:srgbClr val="FF0000"/>
              </a:solidFill>
            </a:endParaRPr>
          </a:p>
          <a:p>
            <a:r>
              <a:rPr lang="ja-JP" altLang="en-US" sz="2800" dirty="0">
                <a:solidFill>
                  <a:srgbClr val="FF0000"/>
                </a:solidFill>
              </a:rPr>
              <a:t>　　　　教えてください。</a:t>
            </a:r>
            <a:endParaRPr lang="en-US" altLang="ja-JP" sz="2800" dirty="0">
              <a:solidFill>
                <a:srgbClr val="FF0000"/>
              </a:solidFill>
            </a:endParaRPr>
          </a:p>
        </p:txBody>
      </p:sp>
      <p:sp>
        <p:nvSpPr>
          <p:cNvPr id="4" name="スライド番号プレースホルダー 3">
            <a:extLst>
              <a:ext uri="{FF2B5EF4-FFF2-40B4-BE49-F238E27FC236}">
                <a16:creationId xmlns:a16="http://schemas.microsoft.com/office/drawing/2014/main" id="{E61474C1-B643-4A24-9DCC-2A4A40F091A5}"/>
              </a:ext>
            </a:extLst>
          </p:cNvPr>
          <p:cNvSpPr>
            <a:spLocks noGrp="1"/>
          </p:cNvSpPr>
          <p:nvPr>
            <p:ph type="sldNum" sz="quarter" idx="12"/>
          </p:nvPr>
        </p:nvSpPr>
        <p:spPr/>
        <p:txBody>
          <a:bodyPr/>
          <a:lstStyle/>
          <a:p>
            <a:fld id="{ADA97D1A-1B80-482D-A443-D1DE46BFE97E}" type="slidenum">
              <a:rPr kumimoji="1" lang="ja-JP" altLang="en-US" smtClean="0"/>
              <a:t>6</a:t>
            </a:fld>
            <a:endParaRPr kumimoji="1" lang="ja-JP" altLang="en-US"/>
          </a:p>
        </p:txBody>
      </p:sp>
      <p:pic>
        <p:nvPicPr>
          <p:cNvPr id="5" name="図 4">
            <a:extLst>
              <a:ext uri="{FF2B5EF4-FFF2-40B4-BE49-F238E27FC236}">
                <a16:creationId xmlns:a16="http://schemas.microsoft.com/office/drawing/2014/main" id="{DF2F129E-1922-4235-805B-6DB28CE4B2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300" y="8520"/>
            <a:ext cx="2558204" cy="1720392"/>
          </a:xfrm>
          <a:prstGeom prst="rect">
            <a:avLst/>
          </a:prstGeom>
        </p:spPr>
      </p:pic>
      <p:pic>
        <p:nvPicPr>
          <p:cNvPr id="6" name="図 5">
            <a:extLst>
              <a:ext uri="{FF2B5EF4-FFF2-40B4-BE49-F238E27FC236}">
                <a16:creationId xmlns:a16="http://schemas.microsoft.com/office/drawing/2014/main" id="{1AE4D0D7-E8C7-4EC9-AAA9-2D9A040013E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502" b="95666" l="7143" r="93878">
                        <a14:foregroundMark x1="61905" y1="6811" x2="61905" y2="6811"/>
                        <a14:foregroundMark x1="59864" y1="8050" x2="35714" y2="8669"/>
                        <a14:foregroundMark x1="45578" y1="21053" x2="20068" y2="30341"/>
                        <a14:foregroundMark x1="20068" y1="30341" x2="9864" y2="47368"/>
                        <a14:foregroundMark x1="9864" y1="47368" x2="11565" y2="66254"/>
                        <a14:foregroundMark x1="11565" y1="66254" x2="20748" y2="83591"/>
                        <a14:foregroundMark x1="20748" y1="83591" x2="41156" y2="93498"/>
                        <a14:foregroundMark x1="41156" y1="93498" x2="62245" y2="93808"/>
                        <a14:foregroundMark x1="62245" y1="93808" x2="77211" y2="85759"/>
                        <a14:foregroundMark x1="77211" y1="85759" x2="88095" y2="65944"/>
                        <a14:foregroundMark x1="88095" y1="65944" x2="89456" y2="50155"/>
                        <a14:foregroundMark x1="89456" y1="50155" x2="80952" y2="34985"/>
                        <a14:foregroundMark x1="80952" y1="34985" x2="61224" y2="22601"/>
                        <a14:foregroundMark x1="61224" y1="22601" x2="41837" y2="20743"/>
                        <a14:foregroundMark x1="41837" y1="20743" x2="41497" y2="21053"/>
                        <a14:foregroundMark x1="7143" y1="54489" x2="7823" y2="61610"/>
                        <a14:foregroundMark x1="46939" y1="75851" x2="48639" y2="46130"/>
                        <a14:foregroundMark x1="48639" y1="46130" x2="62245" y2="56966"/>
                        <a14:foregroundMark x1="62245" y1="56966" x2="55442" y2="63777"/>
                        <a14:foregroundMark x1="45578" y1="88854" x2="28912" y2="73994"/>
                        <a14:foregroundMark x1="28912" y1="73994" x2="28912" y2="44892"/>
                        <a14:foregroundMark x1="28912" y1="44892" x2="46939" y2="38080"/>
                        <a14:foregroundMark x1="46939" y1="38080" x2="69048" y2="39938"/>
                        <a14:foregroundMark x1="69048" y1="39938" x2="73129" y2="56037"/>
                        <a14:foregroundMark x1="73129" y1="56037" x2="46939" y2="87616"/>
                        <a14:foregroundMark x1="16667" y1="69350" x2="15646" y2="52012"/>
                        <a14:foregroundMark x1="15646" y1="52012" x2="28571" y2="37152"/>
                        <a14:foregroundMark x1="28571" y1="37152" x2="44558" y2="30650"/>
                        <a14:foregroundMark x1="44558" y1="30650" x2="71769" y2="36533"/>
                        <a14:foregroundMark x1="71769" y1="36533" x2="80272" y2="54799"/>
                        <a14:foregroundMark x1="80272" y1="54799" x2="79932" y2="74613"/>
                        <a14:foregroundMark x1="79932" y1="74613" x2="55442" y2="86068"/>
                        <a14:foregroundMark x1="55442" y1="86068" x2="33673" y2="89474"/>
                        <a14:foregroundMark x1="33673" y1="89474" x2="19048" y2="72755"/>
                        <a14:foregroundMark x1="19048" y1="72755" x2="18027" y2="67492"/>
                        <a14:foregroundMark x1="38435" y1="97833" x2="56122" y2="95975"/>
                        <a14:foregroundMark x1="56122" y1="95975" x2="56122" y2="95975"/>
                        <a14:foregroundMark x1="93878" y1="58514" x2="93878" y2="58514"/>
                      </a14:backgroundRemoval>
                    </a14:imgEffect>
                  </a14:imgLayer>
                </a14:imgProps>
              </a:ext>
            </a:extLst>
          </a:blip>
          <a:stretch>
            <a:fillRect/>
          </a:stretch>
        </p:blipFill>
        <p:spPr>
          <a:xfrm>
            <a:off x="8448538" y="2782692"/>
            <a:ext cx="3367966" cy="3700180"/>
          </a:xfrm>
          <a:prstGeom prst="rect">
            <a:avLst/>
          </a:prstGeom>
        </p:spPr>
      </p:pic>
      <p:pic>
        <p:nvPicPr>
          <p:cNvPr id="7" name="クロック 2024-02-20 10-34-58_Trim">
            <a:hlinkClick r:id="" action="ppaction://media"/>
            <a:extLst>
              <a:ext uri="{FF2B5EF4-FFF2-40B4-BE49-F238E27FC236}">
                <a16:creationId xmlns:a16="http://schemas.microsoft.com/office/drawing/2014/main" id="{855F9D30-DB5C-4764-8A67-AC050080A350}"/>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8"/>
          <a:srcRect l="33127" t="40744" r="33275" b="44543"/>
          <a:stretch/>
        </p:blipFill>
        <p:spPr>
          <a:xfrm>
            <a:off x="9034272" y="4370831"/>
            <a:ext cx="2186905" cy="987553"/>
          </a:xfrm>
          <a:prstGeom prst="rect">
            <a:avLst/>
          </a:prstGeom>
        </p:spPr>
      </p:pic>
      <p:sp>
        <p:nvSpPr>
          <p:cNvPr id="8" name="吹き出し: 角を丸めた四角形 7">
            <a:extLst>
              <a:ext uri="{FF2B5EF4-FFF2-40B4-BE49-F238E27FC236}">
                <a16:creationId xmlns:a16="http://schemas.microsoft.com/office/drawing/2014/main" id="{B5D32C66-0E0F-4430-8286-E8095949AC96}"/>
              </a:ext>
            </a:extLst>
          </p:cNvPr>
          <p:cNvSpPr/>
          <p:nvPr/>
        </p:nvSpPr>
        <p:spPr>
          <a:xfrm>
            <a:off x="9258300" y="1728912"/>
            <a:ext cx="2743200" cy="1053780"/>
          </a:xfrm>
          <a:prstGeom prst="wedgeRoundRectCallout">
            <a:avLst>
              <a:gd name="adj1" fmla="val -6109"/>
              <a:gd name="adj2" fmla="val -65956"/>
              <a:gd name="adj3" fmla="val 16667"/>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可能なところは、</a:t>
            </a:r>
            <a:endParaRPr kumimoji="1" lang="en-US" altLang="ja-JP" sz="2000" b="1" dirty="0">
              <a:solidFill>
                <a:schemeClr val="tx1"/>
              </a:solidFill>
            </a:endParaRPr>
          </a:p>
          <a:p>
            <a:r>
              <a:rPr kumimoji="1" lang="ja-JP" altLang="en-US" sz="2000" b="1" dirty="0">
                <a:solidFill>
                  <a:srgbClr val="FF0000"/>
                </a:solidFill>
              </a:rPr>
              <a:t>男女混合の組</a:t>
            </a:r>
            <a:r>
              <a:rPr kumimoji="1" lang="ja-JP" altLang="en-US" sz="2000" b="1" dirty="0">
                <a:solidFill>
                  <a:schemeClr val="tx1"/>
                </a:solidFill>
              </a:rPr>
              <a:t>を作ってください</a:t>
            </a:r>
            <a:r>
              <a:rPr kumimoji="1" lang="en-US" altLang="ja-JP" sz="2000" b="1" dirty="0">
                <a:solidFill>
                  <a:schemeClr val="tx1"/>
                </a:solidFill>
              </a:rPr>
              <a:t>m(_ _)m</a:t>
            </a:r>
            <a:endParaRPr kumimoji="1" lang="ja-JP" altLang="en-US" sz="2000" b="1" dirty="0">
              <a:solidFill>
                <a:schemeClr val="tx1"/>
              </a:solidFill>
            </a:endParaRPr>
          </a:p>
        </p:txBody>
      </p:sp>
    </p:spTree>
    <p:extLst>
      <p:ext uri="{BB962C8B-B14F-4D97-AF65-F5344CB8AC3E}">
        <p14:creationId xmlns:p14="http://schemas.microsoft.com/office/powerpoint/2010/main" val="61725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01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FEF152-5575-447D-AEF9-746D43A80B87}"/>
              </a:ext>
            </a:extLst>
          </p:cNvPr>
          <p:cNvSpPr>
            <a:spLocks noGrp="1"/>
          </p:cNvSpPr>
          <p:nvPr>
            <p:ph type="title"/>
          </p:nvPr>
        </p:nvSpPr>
        <p:spPr/>
        <p:txBody>
          <a:bodyPr/>
          <a:lstStyle/>
          <a:p>
            <a:r>
              <a:rPr kumimoji="1" lang="ja-JP" altLang="en-US" dirty="0"/>
              <a:t>自己紹介</a:t>
            </a:r>
            <a:r>
              <a:rPr lang="ja-JP" altLang="en-US" dirty="0"/>
              <a:t>をしよう！</a:t>
            </a:r>
            <a:endParaRPr kumimoji="1" lang="ja-JP" altLang="en-US" dirty="0"/>
          </a:p>
        </p:txBody>
      </p:sp>
      <p:sp>
        <p:nvSpPr>
          <p:cNvPr id="3" name="コンテンツ プレースホルダー 2">
            <a:extLst>
              <a:ext uri="{FF2B5EF4-FFF2-40B4-BE49-F238E27FC236}">
                <a16:creationId xmlns:a16="http://schemas.microsoft.com/office/drawing/2014/main" id="{D0777064-9BDD-4883-9FE7-3941236EC4FF}"/>
              </a:ext>
            </a:extLst>
          </p:cNvPr>
          <p:cNvSpPr>
            <a:spLocks noGrp="1"/>
          </p:cNvSpPr>
          <p:nvPr>
            <p:ph idx="1"/>
          </p:nvPr>
        </p:nvSpPr>
        <p:spPr>
          <a:xfrm>
            <a:off x="1097280" y="1360170"/>
            <a:ext cx="10058400" cy="4941056"/>
          </a:xfrm>
        </p:spPr>
        <p:txBody>
          <a:bodyPr/>
          <a:lstStyle/>
          <a:p>
            <a:r>
              <a:rPr kumimoji="1" lang="ja-JP" altLang="en-US" sz="2800" dirty="0">
                <a:solidFill>
                  <a:srgbClr val="FF0000"/>
                </a:solidFill>
              </a:rPr>
              <a:t>☆その組のリーダーから始めよう！</a:t>
            </a:r>
            <a:endParaRPr kumimoji="1" lang="en-US" altLang="ja-JP" sz="2800" dirty="0">
              <a:solidFill>
                <a:srgbClr val="FF0000"/>
              </a:solidFill>
            </a:endParaRPr>
          </a:p>
          <a:p>
            <a:r>
              <a:rPr lang="ja-JP" altLang="en-US" sz="2800" dirty="0">
                <a:latin typeface="UD デジタル 教科書体 NP-R" panose="02020400000000000000" pitchFamily="18" charset="-128"/>
                <a:ea typeface="UD デジタル 教科書体 NP-R" panose="02020400000000000000" pitchFamily="18" charset="-128"/>
              </a:rPr>
              <a:t>　①　クラス（「〇年〇組の</a:t>
            </a:r>
            <a:r>
              <a:rPr lang="en-US" altLang="ja-JP" sz="2800" dirty="0">
                <a:latin typeface="UD デジタル 教科書体 NP-R" panose="02020400000000000000" pitchFamily="18" charset="-128"/>
                <a:ea typeface="UD デジタル 教科書体 NP-R" panose="02020400000000000000" pitchFamily="18" charset="-128"/>
              </a:rPr>
              <a:t>…</a:t>
            </a:r>
            <a:r>
              <a:rPr lang="ja-JP" altLang="en-US" sz="2800" dirty="0">
                <a:latin typeface="UD デジタル 教科書体 NP-R" panose="02020400000000000000" pitchFamily="18" charset="-128"/>
                <a:ea typeface="UD デジタル 教科書体 NP-R" panose="02020400000000000000" pitchFamily="18" charset="-128"/>
              </a:rPr>
              <a:t>」）</a:t>
            </a:r>
            <a:endParaRPr lang="en-US" altLang="ja-JP" sz="2800" dirty="0">
              <a:latin typeface="UD デジタル 教科書体 NP-R" panose="02020400000000000000" pitchFamily="18" charset="-128"/>
              <a:ea typeface="UD デジタル 教科書体 NP-R" panose="02020400000000000000" pitchFamily="18" charset="-128"/>
            </a:endParaRPr>
          </a:p>
          <a:p>
            <a:r>
              <a:rPr kumimoji="1" lang="ja-JP" altLang="en-US" sz="2800" dirty="0">
                <a:latin typeface="UD デジタル 教科書体 NP-R" panose="02020400000000000000" pitchFamily="18" charset="-128"/>
                <a:ea typeface="UD デジタル 教科書体 NP-R" panose="02020400000000000000" pitchFamily="18" charset="-128"/>
              </a:rPr>
              <a:t>　②　名前（「〇〇 〇〇です」）</a:t>
            </a:r>
            <a:endParaRPr kumimoji="1" lang="en-US" altLang="ja-JP" sz="2800" dirty="0">
              <a:latin typeface="UD デジタル 教科書体 NP-R" panose="02020400000000000000" pitchFamily="18" charset="-128"/>
              <a:ea typeface="UD デジタル 教科書体 NP-R" panose="02020400000000000000" pitchFamily="18" charset="-128"/>
            </a:endParaRPr>
          </a:p>
          <a:p>
            <a:r>
              <a:rPr lang="ja-JP" altLang="en-US" sz="2800" dirty="0">
                <a:latin typeface="UD デジタル 教科書体 NP-R" panose="02020400000000000000" pitchFamily="18" charset="-128"/>
                <a:ea typeface="UD デジタル 教科書体 NP-R" panose="02020400000000000000" pitchFamily="18" charset="-128"/>
              </a:rPr>
              <a:t>　③　</a:t>
            </a:r>
            <a:r>
              <a:rPr kumimoji="1" lang="ja-JP" altLang="en-US" sz="2800" dirty="0">
                <a:latin typeface="UD デジタル 教科書体 NP-R" panose="02020400000000000000" pitchFamily="18" charset="-128"/>
                <a:ea typeface="UD デジタル 教科書体 NP-R" panose="02020400000000000000" pitchFamily="18" charset="-128"/>
              </a:rPr>
              <a:t>「よろしくお願いします！」</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9C9E4BF0-653B-486C-B42C-0824DA982875}"/>
              </a:ext>
            </a:extLst>
          </p:cNvPr>
          <p:cNvSpPr>
            <a:spLocks noGrp="1"/>
          </p:cNvSpPr>
          <p:nvPr>
            <p:ph type="sldNum" sz="quarter" idx="12"/>
          </p:nvPr>
        </p:nvSpPr>
        <p:spPr/>
        <p:txBody>
          <a:bodyPr/>
          <a:lstStyle/>
          <a:p>
            <a:fld id="{ADA97D1A-1B80-482D-A443-D1DE46BFE97E}" type="slidenum">
              <a:rPr kumimoji="1" lang="ja-JP" altLang="en-US" smtClean="0"/>
              <a:t>7</a:t>
            </a:fld>
            <a:endParaRPr kumimoji="1" lang="ja-JP" altLang="en-US"/>
          </a:p>
        </p:txBody>
      </p:sp>
      <p:sp>
        <p:nvSpPr>
          <p:cNvPr id="6" name="吹き出し: 角を丸めた四角形 5">
            <a:extLst>
              <a:ext uri="{FF2B5EF4-FFF2-40B4-BE49-F238E27FC236}">
                <a16:creationId xmlns:a16="http://schemas.microsoft.com/office/drawing/2014/main" id="{D87785CA-DAE8-4EDF-95D9-755FC47D3BC7}"/>
              </a:ext>
            </a:extLst>
          </p:cNvPr>
          <p:cNvSpPr/>
          <p:nvPr/>
        </p:nvSpPr>
        <p:spPr>
          <a:xfrm>
            <a:off x="6910174" y="4360194"/>
            <a:ext cx="3515590" cy="1810512"/>
          </a:xfrm>
          <a:prstGeom prst="wedgeRoundRectCallout">
            <a:avLst>
              <a:gd name="adj1" fmla="val 53920"/>
              <a:gd name="adj2" fmla="val 2085"/>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リーダーから順に</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左側の人へ進めて</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いこう！</a:t>
            </a:r>
          </a:p>
        </p:txBody>
      </p:sp>
      <p:sp>
        <p:nvSpPr>
          <p:cNvPr id="7" name="吹き出し: 角を丸めた四角形 6">
            <a:extLst>
              <a:ext uri="{FF2B5EF4-FFF2-40B4-BE49-F238E27FC236}">
                <a16:creationId xmlns:a16="http://schemas.microsoft.com/office/drawing/2014/main" id="{AE7AD39D-3072-4A18-B6E1-FC3BFB5408E4}"/>
              </a:ext>
            </a:extLst>
          </p:cNvPr>
          <p:cNvSpPr/>
          <p:nvPr/>
        </p:nvSpPr>
        <p:spPr>
          <a:xfrm>
            <a:off x="7243012" y="1952709"/>
            <a:ext cx="3777002" cy="1631943"/>
          </a:xfrm>
          <a:prstGeom prst="wedgeRoundRectCallout">
            <a:avLst>
              <a:gd name="adj1" fmla="val 37248"/>
              <a:gd name="adj2" fmla="val 64196"/>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他の人の自己紹介を</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うなずきながら</a:t>
            </a:r>
            <a:endParaRPr kumimoji="1"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聞ける</a:t>
            </a:r>
            <a:r>
              <a:rPr kumimoji="1" lang="ja-JP" altLang="en-US" sz="2800" dirty="0">
                <a:latin typeface="UD デジタル 教科書体 NP-R" panose="02020400000000000000" pitchFamily="18" charset="-128"/>
                <a:ea typeface="UD デジタル 教科書体 NP-R" panose="02020400000000000000" pitchFamily="18" charset="-128"/>
              </a:rPr>
              <a:t>といいね！</a:t>
            </a:r>
            <a:endParaRPr kumimoji="1"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8" name="吹き出し: 円形 7">
            <a:extLst>
              <a:ext uri="{FF2B5EF4-FFF2-40B4-BE49-F238E27FC236}">
                <a16:creationId xmlns:a16="http://schemas.microsoft.com/office/drawing/2014/main" id="{5C583B55-5A30-0A1C-75D1-AF0D4D282A1F}"/>
              </a:ext>
            </a:extLst>
          </p:cNvPr>
          <p:cNvSpPr/>
          <p:nvPr/>
        </p:nvSpPr>
        <p:spPr>
          <a:xfrm>
            <a:off x="9900458" y="1271750"/>
            <a:ext cx="2211636" cy="745915"/>
          </a:xfrm>
          <a:prstGeom prst="wedgeEllipseCallout">
            <a:avLst>
              <a:gd name="adj1" fmla="val -19267"/>
              <a:gd name="adj2" fmla="val 60821"/>
            </a:avLst>
          </a:prstGeom>
          <a:solidFill>
            <a:srgbClr val="D9F5FF"/>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リアクション</a:t>
            </a:r>
          </a:p>
        </p:txBody>
      </p:sp>
      <p:sp>
        <p:nvSpPr>
          <p:cNvPr id="9" name="吹き出し: 円形 8">
            <a:extLst>
              <a:ext uri="{FF2B5EF4-FFF2-40B4-BE49-F238E27FC236}">
                <a16:creationId xmlns:a16="http://schemas.microsoft.com/office/drawing/2014/main" id="{A4A5BCD9-B0A9-8B33-2B61-CBC1AB0F354E}"/>
              </a:ext>
            </a:extLst>
          </p:cNvPr>
          <p:cNvSpPr/>
          <p:nvPr/>
        </p:nvSpPr>
        <p:spPr>
          <a:xfrm>
            <a:off x="6273048" y="5805873"/>
            <a:ext cx="1614197" cy="745915"/>
          </a:xfrm>
          <a:prstGeom prst="wedgeEllipseCallout">
            <a:avLst>
              <a:gd name="adj1" fmla="val 44733"/>
              <a:gd name="adj2" fmla="val -44974"/>
            </a:avLst>
          </a:prstGeom>
          <a:solidFill>
            <a:srgbClr val="D9F5FF"/>
          </a:solidFill>
          <a:ln w="190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自分から</a:t>
            </a:r>
          </a:p>
        </p:txBody>
      </p:sp>
      <p:pic>
        <p:nvPicPr>
          <p:cNvPr id="11" name="図 10">
            <a:extLst>
              <a:ext uri="{FF2B5EF4-FFF2-40B4-BE49-F238E27FC236}">
                <a16:creationId xmlns:a16="http://schemas.microsoft.com/office/drawing/2014/main" id="{07EF9806-A1F9-4B5A-A4F7-D749F573EEF0}"/>
              </a:ext>
            </a:extLst>
          </p:cNvPr>
          <p:cNvPicPr>
            <a:picLocks noChangeAspect="1"/>
          </p:cNvPicPr>
          <p:nvPr/>
        </p:nvPicPr>
        <p:blipFill rotWithShape="1">
          <a:blip r:embed="rId3">
            <a:extLst>
              <a:ext uri="{28A0092B-C50C-407E-A947-70E740481C1C}">
                <a14:useLocalDpi xmlns:a14="http://schemas.microsoft.com/office/drawing/2010/main" val="0"/>
              </a:ext>
            </a:extLst>
          </a:blip>
          <a:srcRect l="19066" t="3712" r="21625" b="44187"/>
          <a:stretch/>
        </p:blipFill>
        <p:spPr>
          <a:xfrm>
            <a:off x="10375780" y="3381606"/>
            <a:ext cx="1786506" cy="2886273"/>
          </a:xfrm>
          <a:prstGeom prst="rect">
            <a:avLst/>
          </a:prstGeom>
        </p:spPr>
      </p:pic>
      <p:pic>
        <p:nvPicPr>
          <p:cNvPr id="5" name="図 4">
            <a:extLst>
              <a:ext uri="{FF2B5EF4-FFF2-40B4-BE49-F238E27FC236}">
                <a16:creationId xmlns:a16="http://schemas.microsoft.com/office/drawing/2014/main" id="{A7802BFD-439F-B3F1-55BF-A635F60B757D}"/>
              </a:ext>
            </a:extLst>
          </p:cNvPr>
          <p:cNvPicPr>
            <a:picLocks noChangeAspect="1"/>
          </p:cNvPicPr>
          <p:nvPr/>
        </p:nvPicPr>
        <p:blipFill rotWithShape="1">
          <a:blip r:embed="rId4">
            <a:extLst>
              <a:ext uri="{28A0092B-C50C-407E-A947-70E740481C1C}">
                <a14:useLocalDpi xmlns:a14="http://schemas.microsoft.com/office/drawing/2010/main" val="0"/>
              </a:ext>
            </a:extLst>
          </a:blip>
          <a:srcRect r="49763" b="38317"/>
          <a:stretch/>
        </p:blipFill>
        <p:spPr>
          <a:xfrm>
            <a:off x="654392" y="3646658"/>
            <a:ext cx="1786505" cy="2662896"/>
          </a:xfrm>
          <a:prstGeom prst="rect">
            <a:avLst/>
          </a:prstGeom>
        </p:spPr>
      </p:pic>
      <p:sp>
        <p:nvSpPr>
          <p:cNvPr id="12" name="吹き出し: 角を丸めた四角形 11">
            <a:extLst>
              <a:ext uri="{FF2B5EF4-FFF2-40B4-BE49-F238E27FC236}">
                <a16:creationId xmlns:a16="http://schemas.microsoft.com/office/drawing/2014/main" id="{B6C9BAAA-513F-C0EC-9012-FBC5391465AC}"/>
              </a:ext>
            </a:extLst>
          </p:cNvPr>
          <p:cNvSpPr/>
          <p:nvPr/>
        </p:nvSpPr>
        <p:spPr>
          <a:xfrm>
            <a:off x="2708051" y="3811686"/>
            <a:ext cx="3515590" cy="1810512"/>
          </a:xfrm>
          <a:prstGeom prst="wedgeRoundRectCallout">
            <a:avLst>
              <a:gd name="adj1" fmla="val -57922"/>
              <a:gd name="adj2" fmla="val 5873"/>
              <a:gd name="adj3" fmla="val 16667"/>
            </a:avLst>
          </a:prstGeom>
          <a:ln w="28575">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dirty="0">
                <a:latin typeface="UD デジタル 教科書体 NP-R" panose="02020400000000000000" pitchFamily="18" charset="-128"/>
                <a:ea typeface="UD デジタル 教科書体 NP-R" panose="02020400000000000000" pitchFamily="18" charset="-128"/>
              </a:rPr>
              <a:t>今回は上の①～③の内容でお願い</a:t>
            </a:r>
            <a:endParaRPr kumimoji="1" lang="en-US" altLang="ja-JP" sz="2800" dirty="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a:latin typeface="UD デジタル 教科書体 NP-R" panose="02020400000000000000" pitchFamily="18" charset="-128"/>
                <a:ea typeface="UD デジタル 教科書体 NP-R" panose="02020400000000000000" pitchFamily="18" charset="-128"/>
              </a:rPr>
              <a:t>します</a:t>
            </a:r>
            <a:r>
              <a:rPr kumimoji="1" lang="en-US" altLang="ja-JP" sz="2800" dirty="0">
                <a:latin typeface="UD デジタル 教科書体 NP-R" panose="02020400000000000000" pitchFamily="18" charset="-128"/>
                <a:ea typeface="UD デジタル 教科書体 NP-R" panose="02020400000000000000" pitchFamily="18" charset="-128"/>
              </a:rPr>
              <a:t>m(_ _)m</a:t>
            </a:r>
          </a:p>
        </p:txBody>
      </p:sp>
    </p:spTree>
    <p:extLst>
      <p:ext uri="{BB962C8B-B14F-4D97-AF65-F5344CB8AC3E}">
        <p14:creationId xmlns:p14="http://schemas.microsoft.com/office/powerpoint/2010/main" val="121006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D3F3D-62D6-4F57-9069-DC388F1A5004}"/>
              </a:ext>
            </a:extLst>
          </p:cNvPr>
          <p:cNvSpPr>
            <a:spLocks noGrp="1"/>
          </p:cNvSpPr>
          <p:nvPr>
            <p:ph type="title"/>
          </p:nvPr>
        </p:nvSpPr>
        <p:spPr/>
        <p:txBody>
          <a:bodyPr/>
          <a:lstStyle/>
          <a:p>
            <a:r>
              <a:rPr lang="ja-JP" altLang="en-US" dirty="0"/>
              <a:t>２　</a:t>
            </a:r>
            <a:r>
              <a:rPr kumimoji="1" lang="ja-JP" altLang="en-US" dirty="0"/>
              <a:t>かぶっちゃや～よ！</a:t>
            </a:r>
          </a:p>
        </p:txBody>
      </p:sp>
      <p:sp>
        <p:nvSpPr>
          <p:cNvPr id="3" name="コンテンツ プレースホルダー 2">
            <a:extLst>
              <a:ext uri="{FF2B5EF4-FFF2-40B4-BE49-F238E27FC236}">
                <a16:creationId xmlns:a16="http://schemas.microsoft.com/office/drawing/2014/main" id="{30C1F0DA-F74A-4F5A-AF37-6FEDEAA49554}"/>
              </a:ext>
            </a:extLst>
          </p:cNvPr>
          <p:cNvSpPr>
            <a:spLocks noGrp="1"/>
          </p:cNvSpPr>
          <p:nvPr>
            <p:ph idx="1"/>
          </p:nvPr>
        </p:nvSpPr>
        <p:spPr>
          <a:xfrm>
            <a:off x="728871" y="973869"/>
            <a:ext cx="10959546" cy="5327357"/>
          </a:xfrm>
        </p:spPr>
        <p:txBody>
          <a:bodyPr>
            <a:normAutofit fontScale="92500" lnSpcReduction="10000"/>
          </a:bodyPr>
          <a:lstStyle/>
          <a:p>
            <a:r>
              <a:rPr kumimoji="1" lang="en-US" altLang="ja-JP" dirty="0"/>
              <a:t>※</a:t>
            </a:r>
            <a:r>
              <a:rPr lang="ja-JP" altLang="en-US" dirty="0"/>
              <a:t>６</a:t>
            </a:r>
            <a:r>
              <a:rPr kumimoji="1" lang="ja-JP" altLang="en-US" dirty="0"/>
              <a:t>人組で行います。　　　</a:t>
            </a:r>
            <a:r>
              <a:rPr kumimoji="1" lang="en-US" altLang="ja-JP" dirty="0"/>
              <a:t>※</a:t>
            </a:r>
            <a:r>
              <a:rPr kumimoji="1" lang="ja-JP" altLang="en-US" dirty="0"/>
              <a:t>トイロカードを使用します。</a:t>
            </a:r>
            <a:endParaRPr kumimoji="1" lang="en-US" altLang="ja-JP" dirty="0"/>
          </a:p>
          <a:p>
            <a:r>
              <a:rPr lang="en-US" altLang="ja-JP" sz="2400" dirty="0">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ルール</a:t>
            </a:r>
            <a:r>
              <a:rPr lang="en-US" altLang="ja-JP" sz="2400" dirty="0">
                <a:latin typeface="UD デジタル 教科書体 NP-R" panose="02020400000000000000" pitchFamily="18" charset="-128"/>
                <a:ea typeface="UD デジタル 教科書体 NP-R" panose="02020400000000000000" pitchFamily="18" charset="-128"/>
              </a:rPr>
              <a:t>】</a:t>
            </a:r>
          </a:p>
          <a:p>
            <a:r>
              <a:rPr kumimoji="1" lang="ja-JP" altLang="en-US" sz="2400" dirty="0">
                <a:latin typeface="UD デジタル 教科書体 NP-R" panose="02020400000000000000" pitchFamily="18" charset="-128"/>
                <a:ea typeface="UD デジタル 教科書体 NP-R" panose="02020400000000000000" pitchFamily="18" charset="-128"/>
              </a:rPr>
              <a:t>（１）お題を聞いたら、</a:t>
            </a:r>
            <a:r>
              <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みんなと重ならないと思う色</a:t>
            </a:r>
            <a:r>
              <a:rPr kumimoji="1" lang="ja-JP" altLang="en-US" sz="2400" dirty="0">
                <a:latin typeface="UD デジタル 教科書体 NP-R" panose="02020400000000000000" pitchFamily="18" charset="-128"/>
                <a:ea typeface="UD デジタル 教科書体 NP-R" panose="02020400000000000000" pitchFamily="18" charset="-128"/>
              </a:rPr>
              <a:t>を</a:t>
            </a:r>
            <a:r>
              <a:rPr kumimoji="1" lang="en-US" altLang="ja-JP" sz="2400" dirty="0">
                <a:latin typeface="UD デジタル 教科書体 NP-R" panose="02020400000000000000" pitchFamily="18" charset="-128"/>
                <a:ea typeface="UD デジタル 教科書体 NP-R" panose="02020400000000000000" pitchFamily="18" charset="-128"/>
              </a:rPr>
              <a:t>10</a:t>
            </a:r>
            <a:r>
              <a:rPr kumimoji="1" lang="ja-JP" altLang="en-US" sz="2400" dirty="0">
                <a:latin typeface="UD デジタル 教科書体 NP-R" panose="02020400000000000000" pitchFamily="18" charset="-128"/>
                <a:ea typeface="UD デジタル 教科書体 NP-R" panose="02020400000000000000" pitchFamily="18" charset="-128"/>
              </a:rPr>
              <a:t>色の中から</a:t>
            </a:r>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　　　</a:t>
            </a:r>
            <a:r>
              <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選びます</a:t>
            </a:r>
            <a:r>
              <a:rPr kumimoji="1" lang="ja-JP" altLang="en-US" sz="2400" dirty="0">
                <a:latin typeface="UD デジタル 教科書体 NP-R" panose="02020400000000000000" pitchFamily="18" charset="-128"/>
                <a:ea typeface="UD デジタル 教科書体 NP-R" panose="02020400000000000000" pitchFamily="18" charset="-128"/>
              </a:rPr>
              <a:t>。レインボーは、他の色を選べないときに１回だけ使う</a:t>
            </a:r>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　　　</a:t>
            </a:r>
            <a:r>
              <a:rPr kumimoji="1" lang="ja-JP" altLang="en-US" sz="2400" dirty="0">
                <a:latin typeface="UD デジタル 教科書体 NP-R" panose="02020400000000000000" pitchFamily="18" charset="-128"/>
                <a:ea typeface="UD デジタル 教科書体 NP-R" panose="02020400000000000000" pitchFamily="18" charset="-128"/>
              </a:rPr>
              <a:t>ことができます。みんなと色をずらしてください。</a:t>
            </a:r>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kumimoji="1" lang="ja-JP" altLang="en-US" sz="2400" dirty="0">
                <a:latin typeface="UD デジタル 教科書体 NP-R" panose="02020400000000000000" pitchFamily="18" charset="-128"/>
                <a:ea typeface="UD デジタル 教科書体 NP-R" panose="02020400000000000000" pitchFamily="18" charset="-128"/>
              </a:rPr>
              <a:t>　　　その他の色は、何度でも出すことができます。</a:t>
            </a:r>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（２）〇色を出そうかな～、などと口で言わないで、全員の色がバラバ</a:t>
            </a:r>
            <a:endParaRPr lang="en-US" altLang="ja-JP" sz="2400"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　　　ラなことを楽しみます。</a:t>
            </a:r>
            <a:endParaRPr lang="en-US" altLang="ja-JP" sz="2400" dirty="0">
              <a:latin typeface="UD デジタル 教科書体 NP-R" panose="02020400000000000000" pitchFamily="18" charset="-128"/>
              <a:ea typeface="UD デジタル 教科書体 NP-R" panose="02020400000000000000" pitchFamily="18" charset="-128"/>
            </a:endParaRPr>
          </a:p>
          <a:p>
            <a:r>
              <a:rPr kumimoji="1" lang="ja-JP" altLang="en-US" sz="2400" dirty="0">
                <a:latin typeface="UD デジタル 教科書体 NP-R" panose="02020400000000000000" pitchFamily="18" charset="-128"/>
                <a:ea typeface="UD デジタル 教科書体 NP-R" panose="02020400000000000000" pitchFamily="18" charset="-128"/>
              </a:rPr>
              <a:t>（３）出すときには、「かぶっちゃや～よ！」とみんなで言いながら、</a:t>
            </a:r>
            <a:endParaRPr kumimoji="1" lang="en-US" altLang="ja-JP" sz="2400" dirty="0">
              <a:latin typeface="UD デジタル 教科書体 NP-R" panose="02020400000000000000" pitchFamily="18" charset="-128"/>
              <a:ea typeface="UD デジタル 教科書体 NP-R" panose="02020400000000000000" pitchFamily="18" charset="-128"/>
            </a:endParaRPr>
          </a:p>
          <a:p>
            <a:r>
              <a:rPr kumimoji="1" lang="ja-JP" altLang="en-US" sz="2400" dirty="0">
                <a:latin typeface="UD デジタル 教科書体 NP-R" panose="02020400000000000000" pitchFamily="18" charset="-128"/>
                <a:ea typeface="UD デジタル 教科書体 NP-R" panose="02020400000000000000" pitchFamily="18" charset="-128"/>
              </a:rPr>
              <a:t>　　　同時に出します。</a:t>
            </a:r>
            <a:r>
              <a:rPr kumimoji="1" lang="ja-JP" altLang="en-US" sz="2400" strike="dblStrike" dirty="0">
                <a:latin typeface="UD デジタル 教科書体 NP-R" panose="02020400000000000000" pitchFamily="18" charset="-128"/>
                <a:ea typeface="UD デジタル 教科書体 NP-R" panose="02020400000000000000" pitchFamily="18" charset="-128"/>
              </a:rPr>
              <a:t>色を出したら、選んだ理由を順番に話してください。</a:t>
            </a:r>
            <a:endParaRPr kumimoji="1" lang="en-US" altLang="ja-JP" sz="2400" strike="dblStrike" dirty="0">
              <a:latin typeface="UD デジタル 教科書体 NP-R" panose="02020400000000000000" pitchFamily="18" charset="-128"/>
              <a:ea typeface="UD デジタル 教科書体 NP-R" panose="02020400000000000000" pitchFamily="18" charset="-128"/>
            </a:endParaRPr>
          </a:p>
          <a:p>
            <a:r>
              <a:rPr lang="ja-JP" altLang="en-US" sz="2400" dirty="0">
                <a:latin typeface="UD デジタル 教科書体 NP-R" panose="02020400000000000000" pitchFamily="18" charset="-128"/>
                <a:ea typeface="UD デジタル 教科書体 NP-R" panose="02020400000000000000" pitchFamily="18" charset="-128"/>
              </a:rPr>
              <a:t>（４）もしも、同じ色の人がいたら、目を見てニコッとしましょう。</a:t>
            </a:r>
            <a:r>
              <a:rPr lang="ja-JP" altLang="en-US" sz="2400" dirty="0">
                <a:solidFill>
                  <a:srgbClr val="FF0000"/>
                </a:solidFill>
                <a:latin typeface="UD デジタル 教科書体 NP-R" panose="02020400000000000000" pitchFamily="18" charset="-128"/>
                <a:ea typeface="UD デジタル 教科書体 NP-R" panose="02020400000000000000" pitchFamily="18" charset="-128"/>
              </a:rPr>
              <a:t>その際</a:t>
            </a:r>
            <a:endParaRPr lang="en-US" altLang="ja-JP" sz="2400"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400" dirty="0">
                <a:solidFill>
                  <a:srgbClr val="FF0000"/>
                </a:solidFill>
                <a:latin typeface="UD デジタル 教科書体 NP-R" panose="02020400000000000000" pitchFamily="18" charset="-128"/>
                <a:ea typeface="UD デジタル 教科書体 NP-R" panose="02020400000000000000" pitchFamily="18" charset="-128"/>
              </a:rPr>
              <a:t>　　　「かぶっちゃった」と言って、こんなポーズをしてください。</a:t>
            </a:r>
            <a:endParaRPr kumimoji="1" lang="ja-JP" altLang="en-US" sz="24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 name="スライド番号プレースホルダー 3">
            <a:extLst>
              <a:ext uri="{FF2B5EF4-FFF2-40B4-BE49-F238E27FC236}">
                <a16:creationId xmlns:a16="http://schemas.microsoft.com/office/drawing/2014/main" id="{9C6BF7CB-68AC-4FD9-B61E-CFEDD482329A}"/>
              </a:ext>
            </a:extLst>
          </p:cNvPr>
          <p:cNvSpPr>
            <a:spLocks noGrp="1"/>
          </p:cNvSpPr>
          <p:nvPr>
            <p:ph type="sldNum" sz="quarter" idx="12"/>
          </p:nvPr>
        </p:nvSpPr>
        <p:spPr/>
        <p:txBody>
          <a:bodyPr/>
          <a:lstStyle/>
          <a:p>
            <a:fld id="{ADA97D1A-1B80-482D-A443-D1DE46BFE97E}" type="slidenum">
              <a:rPr kumimoji="1" lang="ja-JP" altLang="en-US" smtClean="0"/>
              <a:t>8</a:t>
            </a:fld>
            <a:endParaRPr kumimoji="1" lang="ja-JP" altLang="en-US"/>
          </a:p>
        </p:txBody>
      </p:sp>
      <p:pic>
        <p:nvPicPr>
          <p:cNvPr id="8" name="図 7">
            <a:extLst>
              <a:ext uri="{FF2B5EF4-FFF2-40B4-BE49-F238E27FC236}">
                <a16:creationId xmlns:a16="http://schemas.microsoft.com/office/drawing/2014/main" id="{AD4E8A7F-FEDF-47C0-A73B-1E5D11F80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0470" y="362805"/>
            <a:ext cx="979577" cy="1259457"/>
          </a:xfrm>
          <a:prstGeom prst="rect">
            <a:avLst/>
          </a:prstGeom>
        </p:spPr>
      </p:pic>
      <p:pic>
        <p:nvPicPr>
          <p:cNvPr id="10" name="図 9">
            <a:extLst>
              <a:ext uri="{FF2B5EF4-FFF2-40B4-BE49-F238E27FC236}">
                <a16:creationId xmlns:a16="http://schemas.microsoft.com/office/drawing/2014/main" id="{6960EFEE-BD6A-4F81-81E4-334D7952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750" y="374726"/>
            <a:ext cx="1193558" cy="1320373"/>
          </a:xfrm>
          <a:prstGeom prst="rect">
            <a:avLst/>
          </a:prstGeom>
        </p:spPr>
      </p:pic>
      <p:pic>
        <p:nvPicPr>
          <p:cNvPr id="7" name="図 6">
            <a:extLst>
              <a:ext uri="{FF2B5EF4-FFF2-40B4-BE49-F238E27FC236}">
                <a16:creationId xmlns:a16="http://schemas.microsoft.com/office/drawing/2014/main" id="{46FA6BFD-3DE9-48D5-95CF-F73B965C515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28" b="92451" l="12102" r="88323">
                        <a14:foregroundMark x1="32909" y1="15615" x2="32909" y2="15615"/>
                        <a14:foregroundMark x1="47877" y1="21096" x2="21975" y2="26784"/>
                        <a14:foregroundMark x1="21975" y1="26784" x2="18790" y2="51293"/>
                        <a14:foregroundMark x1="24416" y1="24819" x2="43206" y2="20269"/>
                        <a14:foregroundMark x1="12208" y1="43123" x2="30998" y2="89762"/>
                        <a14:foregroundMark x1="23461" y1="63289" x2="41295" y2="88831"/>
                        <a14:foregroundMark x1="41295" y1="88831" x2="41295" y2="89762"/>
                        <a14:foregroundMark x1="30998" y1="93485" x2="64650" y2="92554"/>
                        <a14:foregroundMark x1="64650" y1="92554" x2="75159" y2="92554"/>
                        <a14:foregroundMark x1="49788" y1="23888" x2="76115" y2="38263"/>
                        <a14:foregroundMark x1="76115" y1="38263" x2="76115" y2="38573"/>
                        <a14:foregroundMark x1="58280" y1="11996" x2="77601" y2="32265"/>
                        <a14:foregroundMark x1="77601" y1="32265" x2="88323" y2="52223"/>
                        <a14:foregroundMark x1="53609" y1="13857" x2="49788" y2="25750"/>
                        <a14:foregroundMark x1="44161" y1="13857" x2="32909" y2="14788"/>
                        <a14:foregroundMark x1="62951" y1="22027" x2="70488" y2="34850"/>
                        <a14:foregroundMark x1="58280" y1="54085" x2="47028" y2="48604"/>
                        <a14:foregroundMark x1="36624" y1="45812" x2="63163" y2="54602"/>
                        <a14:foregroundMark x1="63163" y1="54602" x2="68577" y2="52223"/>
                        <a14:foregroundMark x1="30998" y1="46743" x2="51699" y2="63289"/>
                      </a14:backgroundRemoval>
                    </a14:imgEffect>
                  </a14:imgLayer>
                </a14:imgProps>
              </a:ext>
              <a:ext uri="{28A0092B-C50C-407E-A947-70E740481C1C}">
                <a14:useLocalDpi xmlns:a14="http://schemas.microsoft.com/office/drawing/2010/main" val="0"/>
              </a:ext>
            </a:extLst>
          </a:blip>
          <a:srcRect l="7916" r="6601"/>
          <a:stretch/>
        </p:blipFill>
        <p:spPr>
          <a:xfrm>
            <a:off x="10476154" y="4536350"/>
            <a:ext cx="1621250" cy="1946924"/>
          </a:xfrm>
          <a:prstGeom prst="rect">
            <a:avLst/>
          </a:prstGeom>
        </p:spPr>
      </p:pic>
    </p:spTree>
    <p:extLst>
      <p:ext uri="{BB962C8B-B14F-4D97-AF65-F5344CB8AC3E}">
        <p14:creationId xmlns:p14="http://schemas.microsoft.com/office/powerpoint/2010/main" val="186405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198D1C-BFB2-4560-B8B4-90E893DF320D}"/>
              </a:ext>
            </a:extLst>
          </p:cNvPr>
          <p:cNvSpPr>
            <a:spLocks noGrp="1"/>
          </p:cNvSpPr>
          <p:nvPr>
            <p:ph type="title"/>
          </p:nvPr>
        </p:nvSpPr>
        <p:spPr/>
        <p:txBody>
          <a:bodyPr/>
          <a:lstStyle/>
          <a:p>
            <a:r>
              <a:rPr kumimoji="1" lang="ja-JP" altLang="en-US" dirty="0"/>
              <a:t>お題１</a:t>
            </a:r>
          </a:p>
        </p:txBody>
      </p:sp>
      <p:sp>
        <p:nvSpPr>
          <p:cNvPr id="3" name="コンテンツ プレースホルダー 2">
            <a:extLst>
              <a:ext uri="{FF2B5EF4-FFF2-40B4-BE49-F238E27FC236}">
                <a16:creationId xmlns:a16="http://schemas.microsoft.com/office/drawing/2014/main" id="{868D84A4-5AE6-4E90-90B9-479E13924AFD}"/>
              </a:ext>
            </a:extLst>
          </p:cNvPr>
          <p:cNvSpPr>
            <a:spLocks noGrp="1"/>
          </p:cNvSpPr>
          <p:nvPr>
            <p:ph idx="1"/>
          </p:nvPr>
        </p:nvSpPr>
        <p:spPr>
          <a:xfrm>
            <a:off x="1097280" y="1510748"/>
            <a:ext cx="10058400" cy="4253948"/>
          </a:xfrm>
        </p:spPr>
        <p:txBody>
          <a:bodyPr>
            <a:normAutofit/>
          </a:bodyPr>
          <a:lstStyle/>
          <a:p>
            <a:r>
              <a:rPr kumimoji="1" lang="en-US" altLang="ja-JP" sz="4800" dirty="0"/>
              <a:t>Q</a:t>
            </a:r>
            <a:r>
              <a:rPr kumimoji="1" lang="ja-JP" altLang="en-US" sz="4800" dirty="0"/>
              <a:t>　あ、</a:t>
            </a:r>
            <a:r>
              <a:rPr kumimoji="1" lang="en-US" altLang="ja-JP" sz="4800" dirty="0"/>
              <a:t>10</a:t>
            </a:r>
            <a:r>
              <a:rPr kumimoji="1" lang="ja-JP" altLang="en-US" sz="4800" dirty="0"/>
              <a:t>色の色鉛筆で</a:t>
            </a:r>
          </a:p>
          <a:p>
            <a:r>
              <a:rPr kumimoji="1" lang="ja-JP" altLang="en-US" sz="4800" dirty="0"/>
              <a:t>　　１色だけ短い色があるよ。</a:t>
            </a:r>
          </a:p>
          <a:p>
            <a:r>
              <a:rPr kumimoji="1" lang="ja-JP" altLang="en-US" sz="4800" dirty="0"/>
              <a:t>　　何色の色鉛筆？</a:t>
            </a:r>
          </a:p>
        </p:txBody>
      </p:sp>
      <p:sp>
        <p:nvSpPr>
          <p:cNvPr id="4" name="スライド番号プレースホルダー 3">
            <a:extLst>
              <a:ext uri="{FF2B5EF4-FFF2-40B4-BE49-F238E27FC236}">
                <a16:creationId xmlns:a16="http://schemas.microsoft.com/office/drawing/2014/main" id="{91EF0DD8-3950-49B1-9492-6CBB74D42E31}"/>
              </a:ext>
            </a:extLst>
          </p:cNvPr>
          <p:cNvSpPr>
            <a:spLocks noGrp="1"/>
          </p:cNvSpPr>
          <p:nvPr>
            <p:ph type="sldNum" sz="quarter" idx="12"/>
          </p:nvPr>
        </p:nvSpPr>
        <p:spPr/>
        <p:txBody>
          <a:bodyPr/>
          <a:lstStyle/>
          <a:p>
            <a:fld id="{ADA97D1A-1B80-482D-A443-D1DE46BFE97E}" type="slidenum">
              <a:rPr kumimoji="1" lang="ja-JP" altLang="en-US" smtClean="0"/>
              <a:t>9</a:t>
            </a:fld>
            <a:endParaRPr kumimoji="1" lang="ja-JP" altLang="en-US"/>
          </a:p>
        </p:txBody>
      </p:sp>
    </p:spTree>
    <p:extLst>
      <p:ext uri="{BB962C8B-B14F-4D97-AF65-F5344CB8AC3E}">
        <p14:creationId xmlns:p14="http://schemas.microsoft.com/office/powerpoint/2010/main" val="1511927696"/>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1531</TotalTime>
  <Words>2507</Words>
  <Application>Microsoft Office PowerPoint</Application>
  <PresentationFormat>ワイド画面</PresentationFormat>
  <Paragraphs>254</Paragraphs>
  <Slides>20</Slides>
  <Notes>20</Notes>
  <HiddenSlides>0</HiddenSlides>
  <MMClips>2</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UD デジタル 教科書体 NK-R</vt:lpstr>
      <vt:lpstr>UD デジタル 教科書体 NP-B</vt:lpstr>
      <vt:lpstr>UD デジタル 教科書体 NP-R</vt:lpstr>
      <vt:lpstr>游ゴシック</vt:lpstr>
      <vt:lpstr>Calibri</vt:lpstr>
      <vt:lpstr>Calibri Light</vt:lpstr>
      <vt:lpstr>Cambria Math</vt:lpstr>
      <vt:lpstr>レトロスペクト</vt:lpstr>
      <vt:lpstr>令和○年度 　〇〇立〇〇学校 ～絆パワーアップタイム④（名称募集）～</vt:lpstr>
      <vt:lpstr>今日の絆パワーアップタイムの流れ</vt:lpstr>
      <vt:lpstr>絆パワーアップタイムの約束事</vt:lpstr>
      <vt:lpstr>１　６人組づくり（今日は部活動ごと！）</vt:lpstr>
      <vt:lpstr>１　６人組づくり（今日は部活動ごと！）</vt:lpstr>
      <vt:lpstr>１　６人組づくり（今日は部活動ごと！）</vt:lpstr>
      <vt:lpstr>自己紹介をしよう！</vt:lpstr>
      <vt:lpstr>２　かぶっちゃや～よ！</vt:lpstr>
      <vt:lpstr>お題１</vt:lpstr>
      <vt:lpstr>お題２</vt:lpstr>
      <vt:lpstr>お題３</vt:lpstr>
      <vt:lpstr>お題４</vt:lpstr>
      <vt:lpstr>お題５</vt:lpstr>
      <vt:lpstr>お題６</vt:lpstr>
      <vt:lpstr>お題７</vt:lpstr>
      <vt:lpstr>お題８</vt:lpstr>
      <vt:lpstr>お題９</vt:lpstr>
      <vt:lpstr>お題１０</vt:lpstr>
      <vt:lpstr>ちなみに…</vt:lpstr>
      <vt:lpstr>お疲れ様でした！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目時 仁</dc:creator>
  <cp:lastModifiedBy>目時 仁</cp:lastModifiedBy>
  <cp:revision>51</cp:revision>
  <cp:lastPrinted>2024-06-03T06:47:31Z</cp:lastPrinted>
  <dcterms:created xsi:type="dcterms:W3CDTF">2023-08-07T00:37:50Z</dcterms:created>
  <dcterms:modified xsi:type="dcterms:W3CDTF">2025-02-26T04:28:31Z</dcterms:modified>
</cp:coreProperties>
</file>