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E26680-F457-4A9B-8468-199550457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7798CE-7959-4D0B-8915-AAF0E21CB0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220C23-E60D-40FD-A4FC-FAD378B36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A876CD-3C03-44A0-BA7D-702E8FE84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BE21E8-5980-431C-99EA-0A581B05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47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C71558-EADA-49DB-B701-C8844F9B9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8DD6B6-9BCD-49C8-A9FA-A7AAD289D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A42DDE-3C3C-41EA-B5E9-12A3D52B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5EC435-0600-4FF8-BEE2-43F5F115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9DA676-40E8-4910-89B2-37D7ADD11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77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E3D5C3A-152B-46EA-B295-DF30DE9AA5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F1B4EDB-9A63-4508-B5B9-0FB2843FF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8E7D1B-863A-4D8E-AF43-AF21575AD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813BD5-E182-46E9-952B-5E217F7F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07B84F-5260-43CC-9CC1-1C9BD262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20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FF87C5-CB2B-4A9A-8F91-309DE68F0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47AEC5-AC47-457F-AD3C-3C4E49291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789D45-A055-49AA-B72A-C76C91FE5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66B919-5D6B-4EFB-9C56-E1141B861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8052A-98F0-460C-AE95-0BC9B845E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E5FBF1-1E67-450E-AE80-8F53FD255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5C1362-BEB1-4A08-8B05-7F5B57452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DA6C97-EEE7-4565-9CF2-FBFB4F301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28579E-56E8-4A38-9186-0E0C580F6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9D23CD-D427-4BC3-B971-83B20A0F9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94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B279EF-6F57-47FF-81BD-0A2D11AFA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45E809-3FCE-4DD4-B80A-6EA8EFEF1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F91DD5-E397-48C2-96F0-2D2508199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27EA7A-4C62-4A85-853D-683022EB5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BF4481-2A4A-4493-972E-A20B2095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31D5CC-FD84-4809-9D9E-35A3D1F8E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95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DBC8A6-0154-4E05-BCEF-67F374B62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5E3B48-E1A1-49E5-810C-B0DCE4FA1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D56902-E54E-4FEE-92E3-CA7E64D57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0C4F17F-A423-46EF-90D6-60FFEC360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9BC157D-E274-4248-9D44-B6E0C4418E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CE8016F-0904-44C0-893C-6F5A56577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114CBAD-BA46-44B5-B157-E64D60FD4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DAFFDEE-7C7B-4E18-B7CB-70F551AA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57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5C44BB-0A5B-4FCC-9CD6-6B0D1B36D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70F4C6-DBEC-46E3-9F36-3BB768EB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F9ADA3-A5D2-4CFE-86EE-E56BC4D6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745001-2326-4D16-8793-8A3CF4C2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55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84B0B5D-A03B-4319-AF97-B092062EC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D1BA727-21A4-4CF4-B5CC-9A9A6593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258ECB-6CF2-4D6F-9415-3313E182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92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E29E7C-C782-4C5D-B518-B1AD923BD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4497B-B953-40C3-BB6E-55B5D508C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65AE97-AA2C-414E-95F9-CB429203F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089E1D-0D1C-48D4-9017-97102D48A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3C096D-C9E0-4113-A819-A5B5296C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A07E26-A1BD-4C68-8575-052D3A783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32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B308BE-4997-490E-9292-C267C238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E98320C-050B-4E43-8E9F-1BDE91981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C784C9-5B4E-4A8B-8B18-11C30BD33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36F160-179E-49D6-BB9D-FCE3E7B3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A683C7-6B05-4349-B81B-661D90C0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D56D56-ACC6-4AF3-8E89-1A69F23C5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9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9CA222C-10FE-46E2-BE52-F021E920B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6F08F4-61A3-464E-8A7C-C0CED933D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1BB53A-E692-4999-8395-C86173F165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1E98C-8A35-4781-B328-D68134C0BB6B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A90C24-D24C-4141-81D8-D6191DBDD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D636DD-6532-4617-A341-A8234A97A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0FE52-CB29-4AD9-B747-AE4134270E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17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885235D-A38C-41BD-A99B-CB2CE3EF5DDE}"/>
              </a:ext>
            </a:extLst>
          </p:cNvPr>
          <p:cNvSpPr/>
          <p:nvPr/>
        </p:nvSpPr>
        <p:spPr>
          <a:xfrm>
            <a:off x="8277768" y="433245"/>
            <a:ext cx="38779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問い直しチャート</a:t>
            </a:r>
            <a:endParaRPr lang="ja-JP" altLang="en-US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1337C5-5257-448D-85C8-9EA652539B30}"/>
              </a:ext>
            </a:extLst>
          </p:cNvPr>
          <p:cNvSpPr txBox="1"/>
          <p:nvPr/>
        </p:nvSpPr>
        <p:spPr>
          <a:xfrm>
            <a:off x="4288302" y="295664"/>
            <a:ext cx="3615396" cy="984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主張</a:t>
            </a:r>
            <a:endParaRPr kumimoji="1" lang="en-US" altLang="ja-JP" b="1" dirty="0"/>
          </a:p>
          <a:p>
            <a:endParaRPr lang="en-US" altLang="ja-JP" b="1" dirty="0"/>
          </a:p>
          <a:p>
            <a:pPr algn="ctr"/>
            <a:r>
              <a:rPr kumimoji="1" lang="en-US" altLang="ja-JP" sz="2400" b="1" dirty="0"/>
              <a:t>A</a:t>
            </a:r>
            <a:r>
              <a:rPr kumimoji="1" lang="ja-JP" altLang="en-US" sz="2400" b="1" dirty="0"/>
              <a:t>案　・　</a:t>
            </a:r>
            <a:r>
              <a:rPr kumimoji="1" lang="en-US" altLang="ja-JP" sz="2400" b="1" dirty="0"/>
              <a:t>B</a:t>
            </a:r>
            <a:r>
              <a:rPr kumimoji="1" lang="ja-JP" altLang="en-US" sz="2400" b="1" dirty="0"/>
              <a:t>案　・　</a:t>
            </a:r>
            <a:r>
              <a:rPr kumimoji="1" lang="en-US" altLang="ja-JP" sz="2400" b="1" dirty="0"/>
              <a:t>C</a:t>
            </a:r>
            <a:r>
              <a:rPr kumimoji="1" lang="ja-JP" altLang="en-US" sz="2400" b="1" dirty="0"/>
              <a:t>案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DFE56B-8E0A-470A-B067-2F57C1BEEDCD}"/>
              </a:ext>
            </a:extLst>
          </p:cNvPr>
          <p:cNvSpPr txBox="1"/>
          <p:nvPr/>
        </p:nvSpPr>
        <p:spPr>
          <a:xfrm>
            <a:off x="1432561" y="1459335"/>
            <a:ext cx="3615396" cy="984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理由</a:t>
            </a:r>
            <a:r>
              <a:rPr lang="ja-JP" altLang="en-US" b="1" dirty="0"/>
              <a:t>１</a:t>
            </a:r>
            <a:endParaRPr lang="en-US" altLang="ja-JP" b="1" dirty="0"/>
          </a:p>
          <a:p>
            <a:endParaRPr kumimoji="1" lang="ja-JP" altLang="en-US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B43937-4884-4189-A279-916B600B52B4}"/>
              </a:ext>
            </a:extLst>
          </p:cNvPr>
          <p:cNvSpPr txBox="1"/>
          <p:nvPr/>
        </p:nvSpPr>
        <p:spPr>
          <a:xfrm>
            <a:off x="7144045" y="1459335"/>
            <a:ext cx="3615396" cy="984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理由②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0884633-A6A1-4A98-A706-D204215B2502}"/>
              </a:ext>
            </a:extLst>
          </p:cNvPr>
          <p:cNvSpPr txBox="1"/>
          <p:nvPr/>
        </p:nvSpPr>
        <p:spPr>
          <a:xfrm>
            <a:off x="566813" y="2678406"/>
            <a:ext cx="2387561" cy="984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根拠①－１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780C6F-6BAF-4A75-A7F3-73E670DECA54}"/>
              </a:ext>
            </a:extLst>
          </p:cNvPr>
          <p:cNvSpPr txBox="1"/>
          <p:nvPr/>
        </p:nvSpPr>
        <p:spPr>
          <a:xfrm>
            <a:off x="3507252" y="2701661"/>
            <a:ext cx="2387561" cy="984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根拠①－２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5434EF-DF27-4CDD-A52B-1DC92946D9A4}"/>
              </a:ext>
            </a:extLst>
          </p:cNvPr>
          <p:cNvSpPr txBox="1"/>
          <p:nvPr/>
        </p:nvSpPr>
        <p:spPr>
          <a:xfrm>
            <a:off x="6538625" y="2692694"/>
            <a:ext cx="2387560" cy="984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根拠②－１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E2EA93-1F90-4444-9DF4-361CDE3C44B4}"/>
              </a:ext>
            </a:extLst>
          </p:cNvPr>
          <p:cNvSpPr txBox="1"/>
          <p:nvPr/>
        </p:nvSpPr>
        <p:spPr>
          <a:xfrm>
            <a:off x="9468865" y="2690623"/>
            <a:ext cx="2387561" cy="984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根拠②－２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029644-7AFA-47C5-BC25-023131FEB012}"/>
              </a:ext>
            </a:extLst>
          </p:cNvPr>
          <p:cNvSpPr txBox="1"/>
          <p:nvPr/>
        </p:nvSpPr>
        <p:spPr>
          <a:xfrm>
            <a:off x="536918" y="3982290"/>
            <a:ext cx="5328000" cy="984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b="1" dirty="0"/>
              <a:t>質問や反論①</a:t>
            </a:r>
            <a:endParaRPr kumimoji="1" lang="ja-JP" altLang="en-US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59D7CEE-1EB4-4F36-9A76-F95C99F8DF2D}"/>
              </a:ext>
            </a:extLst>
          </p:cNvPr>
          <p:cNvSpPr txBox="1"/>
          <p:nvPr/>
        </p:nvSpPr>
        <p:spPr>
          <a:xfrm>
            <a:off x="6578993" y="3982289"/>
            <a:ext cx="5328000" cy="984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b="1"/>
              <a:t>質問や反論②</a:t>
            </a:r>
            <a:endParaRPr kumimoji="1" lang="ja-JP" altLang="en-US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50C4865-671F-4959-A42A-6A783E34EEA5}"/>
              </a:ext>
            </a:extLst>
          </p:cNvPr>
          <p:cNvSpPr txBox="1"/>
          <p:nvPr/>
        </p:nvSpPr>
        <p:spPr>
          <a:xfrm>
            <a:off x="536918" y="5299425"/>
            <a:ext cx="5328000" cy="984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返答①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CE38DF-740A-46D5-B08A-962BF292DF86}"/>
              </a:ext>
            </a:extLst>
          </p:cNvPr>
          <p:cNvSpPr txBox="1"/>
          <p:nvPr/>
        </p:nvSpPr>
        <p:spPr>
          <a:xfrm>
            <a:off x="6578993" y="5278098"/>
            <a:ext cx="5328000" cy="984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b="1" dirty="0"/>
              <a:t>返答②</a:t>
            </a:r>
          </a:p>
        </p:txBody>
      </p: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5B079AED-C886-406F-9251-E25A7863D189}"/>
              </a:ext>
            </a:extLst>
          </p:cNvPr>
          <p:cNvSpPr/>
          <p:nvPr/>
        </p:nvSpPr>
        <p:spPr>
          <a:xfrm>
            <a:off x="2929578" y="5027827"/>
            <a:ext cx="542680" cy="246550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二等辺三角形 64">
            <a:extLst>
              <a:ext uri="{FF2B5EF4-FFF2-40B4-BE49-F238E27FC236}">
                <a16:creationId xmlns:a16="http://schemas.microsoft.com/office/drawing/2014/main" id="{E862DF33-23B1-4F3B-A470-8FF52DC4C034}"/>
              </a:ext>
            </a:extLst>
          </p:cNvPr>
          <p:cNvSpPr/>
          <p:nvPr/>
        </p:nvSpPr>
        <p:spPr>
          <a:xfrm>
            <a:off x="8971653" y="4993179"/>
            <a:ext cx="542680" cy="246550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2E60CB93-ECC6-4E7A-B2BD-D0ADF0629209}"/>
              </a:ext>
            </a:extLst>
          </p:cNvPr>
          <p:cNvSpPr/>
          <p:nvPr/>
        </p:nvSpPr>
        <p:spPr>
          <a:xfrm>
            <a:off x="2961002" y="3709656"/>
            <a:ext cx="542680" cy="246550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AFC16DFF-ED75-4F26-B1E0-D0A5D7CD659D}"/>
              </a:ext>
            </a:extLst>
          </p:cNvPr>
          <p:cNvSpPr/>
          <p:nvPr/>
        </p:nvSpPr>
        <p:spPr>
          <a:xfrm>
            <a:off x="8959317" y="3706299"/>
            <a:ext cx="542680" cy="246550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FD08867-8357-4DF8-BCBA-702BBB8E6DD5}"/>
              </a:ext>
            </a:extLst>
          </p:cNvPr>
          <p:cNvCxnSpPr>
            <a:cxnSpLocks/>
          </p:cNvCxnSpPr>
          <p:nvPr/>
        </p:nvCxnSpPr>
        <p:spPr>
          <a:xfrm flipH="1">
            <a:off x="5047957" y="1298033"/>
            <a:ext cx="1048044" cy="1703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C7D722DE-B891-4218-93D3-DBE6005762D8}"/>
              </a:ext>
            </a:extLst>
          </p:cNvPr>
          <p:cNvCxnSpPr>
            <a:cxnSpLocks/>
          </p:cNvCxnSpPr>
          <p:nvPr/>
        </p:nvCxnSpPr>
        <p:spPr>
          <a:xfrm flipH="1" flipV="1">
            <a:off x="6096001" y="1303455"/>
            <a:ext cx="1048044" cy="1648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EE2B2D0D-FB66-44ED-BB41-7BCFDB952D01}"/>
              </a:ext>
            </a:extLst>
          </p:cNvPr>
          <p:cNvCxnSpPr>
            <a:cxnSpLocks/>
          </p:cNvCxnSpPr>
          <p:nvPr/>
        </p:nvCxnSpPr>
        <p:spPr>
          <a:xfrm flipH="1">
            <a:off x="2954374" y="2431513"/>
            <a:ext cx="285886" cy="2591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2B8B9551-5904-4B49-A2AA-5A56F8FB10CF}"/>
              </a:ext>
            </a:extLst>
          </p:cNvPr>
          <p:cNvCxnSpPr>
            <a:cxnSpLocks/>
          </p:cNvCxnSpPr>
          <p:nvPr/>
        </p:nvCxnSpPr>
        <p:spPr>
          <a:xfrm flipH="1" flipV="1">
            <a:off x="3240260" y="2432275"/>
            <a:ext cx="256794" cy="2583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2AAF66C0-B594-4739-871B-4AA1548F5303}"/>
              </a:ext>
            </a:extLst>
          </p:cNvPr>
          <p:cNvCxnSpPr>
            <a:cxnSpLocks/>
          </p:cNvCxnSpPr>
          <p:nvPr/>
        </p:nvCxnSpPr>
        <p:spPr>
          <a:xfrm flipH="1">
            <a:off x="8924488" y="2438141"/>
            <a:ext cx="285886" cy="2591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842A56A2-5376-415C-BEAE-1ECA951C69CF}"/>
              </a:ext>
            </a:extLst>
          </p:cNvPr>
          <p:cNvCxnSpPr>
            <a:cxnSpLocks/>
          </p:cNvCxnSpPr>
          <p:nvPr/>
        </p:nvCxnSpPr>
        <p:spPr>
          <a:xfrm flipH="1" flipV="1">
            <a:off x="9210374" y="2438903"/>
            <a:ext cx="256794" cy="2583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156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39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長尾 光一郎</dc:creator>
  <cp:lastModifiedBy>長尾 光一郎</cp:lastModifiedBy>
  <cp:revision>19</cp:revision>
  <dcterms:created xsi:type="dcterms:W3CDTF">2024-03-27T04:29:55Z</dcterms:created>
  <dcterms:modified xsi:type="dcterms:W3CDTF">2025-02-14T02:07:03Z</dcterms:modified>
</cp:coreProperties>
</file>