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55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002EC-EF66-421E-85F4-A7815210CC2D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F2EEB-2033-4F38-BCA6-3D698D6E78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35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dc0f6b324b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3838" y="939800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2dc0f6b324b_0_22:notes"/>
          <p:cNvSpPr txBox="1">
            <a:spLocks noGrp="1"/>
          </p:cNvSpPr>
          <p:nvPr>
            <p:ph type="body" idx="1"/>
          </p:nvPr>
        </p:nvSpPr>
        <p:spPr>
          <a:xfrm>
            <a:off x="2022518" y="4158013"/>
            <a:ext cx="5534336" cy="1720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86" tIns="48279" rIns="96586" bIns="48279" anchor="t" anchorCtr="0">
            <a:noAutofit/>
          </a:bodyPr>
          <a:lstStyle/>
          <a:p>
            <a:endParaRPr dirty="0"/>
          </a:p>
        </p:txBody>
      </p:sp>
      <p:sp>
        <p:nvSpPr>
          <p:cNvPr id="104" name="Google Shape;104;g2dc0f6b324b_0_22:notes"/>
          <p:cNvSpPr txBox="1">
            <a:spLocks noGrp="1"/>
          </p:cNvSpPr>
          <p:nvPr>
            <p:ph type="sldNum" idx="12"/>
          </p:nvPr>
        </p:nvSpPr>
        <p:spPr>
          <a:xfrm>
            <a:off x="7065251" y="6997500"/>
            <a:ext cx="2997526" cy="549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586" tIns="48279" rIns="96586" bIns="48279" anchor="b" anchorCtr="0">
            <a:noAutofit/>
          </a:bodyPr>
          <a:lstStyle/>
          <a:p>
            <a:pPr marL="0" marR="0" lvl="0" indent="0" algn="r" defTabSz="9660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fld id="{00000000-1234-1234-1234-123412341234}" type="slidenum">
              <a:rPr kumimoji="0" lang="en-US" altLang="ja-JP" sz="15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游ゴシック" panose="020B0400000000000000" pitchFamily="50" charset="-128"/>
                <a:cs typeface="Arial"/>
                <a:sym typeface="Arial"/>
              </a:rPr>
              <a:pPr marL="0" marR="0" lvl="0" indent="0" algn="r" defTabSz="96602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Tx/>
                <a:buNone/>
                <a:tabLst/>
                <a:defRPr/>
              </a:pPr>
              <a:t>1</a:t>
            </a:fld>
            <a:endParaRPr kumimoji="0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714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タイトルとコンテンツ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1"/>
          <p:cNvSpPr txBox="1"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1"/>
          <p:cNvSpPr txBox="1"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9" name="Google Shape;99;p9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0" name="Google Shape;100;p9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1" name="Google Shape;101;p91"/>
          <p:cNvSpPr txBox="1">
            <a:spLocks noGrp="1"/>
          </p:cNvSpPr>
          <p:nvPr>
            <p:ph type="sldNum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382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3DA2CD-9730-4CA0-AB8B-0672AE238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496F30-16A8-4114-8C39-4B2CA07E7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23F29E-5B14-449C-BBBD-6091E3012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FD2E93-310D-428B-B35F-ECAE5A38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6B68D-09A6-4552-AF79-066491F0C827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399F7C-6758-4986-9E62-CC364FD9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C844EC-19BD-4FEA-8ED5-2E91BAA4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698D8-0D90-4F22-B9E5-F23F39BDE8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76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E18">
            <a:alpha val="10000"/>
          </a:srgbClr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1"/>
          <p:cNvSpPr txBox="1"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1" name="Google Shape;161;p101"/>
          <p:cNvSpPr txBox="1"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2" name="Google Shape;162;p10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63" name="Google Shape;163;p10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64" name="Google Shape;164;p101"/>
          <p:cNvSpPr txBox="1">
            <a:spLocks noGrp="1"/>
          </p:cNvSpPr>
          <p:nvPr>
            <p:ph type="sldNum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623454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FF21">
            <a:alpha val="10000"/>
          </a:srgbClr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/>
          <p:nvPr/>
        </p:nvSpPr>
        <p:spPr>
          <a:xfrm>
            <a:off x="642000" y="1068858"/>
            <a:ext cx="10908000" cy="5400000"/>
          </a:xfrm>
          <a:prstGeom prst="roundRect">
            <a:avLst>
              <a:gd name="adj" fmla="val 7876"/>
            </a:avLst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r>
              <a:rPr kumimoji="0" lang="ja-JP" altLang="en-US" sz="3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①学習の様子</a:t>
            </a:r>
            <a:r>
              <a:rPr kumimoji="0" lang="ja-JP" alt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について</a:t>
            </a:r>
            <a:r>
              <a:rPr kumimoji="0" lang="ja-JP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  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（がんばったこと，考えが変わったこと）</a:t>
            </a:r>
            <a:endParaRPr kumimoji="0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②友達</a:t>
            </a:r>
            <a:r>
              <a:rPr kumimoji="0" lang="ja-JP" alt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について</a:t>
            </a:r>
            <a:r>
              <a:rPr kumimoji="0" lang="ja-JP" altLang="en-US" sz="2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</a:t>
            </a:r>
            <a:r>
              <a:rPr kumimoji="0" lang="ja-JP" alt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 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（すごいと思った発言や行動，まねしたいこと）</a:t>
            </a:r>
            <a:endParaRPr kumimoji="0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 ③他の学習や生活とのつながり</a:t>
            </a:r>
            <a:r>
              <a:rPr kumimoji="0" lang="ja-JP" alt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について</a:t>
            </a:r>
            <a:endParaRPr kumimoji="0" sz="33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（これまでの学習や身の周りで関係していると思うこと，</a:t>
            </a:r>
            <a:endParaRPr kumimoji="0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tabLst/>
              <a:defRPr/>
            </a:pPr>
            <a:r>
              <a:rPr kumimoji="0" lang="ja-JP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　　次に学習したいこと）</a:t>
            </a:r>
            <a:endParaRPr kumimoji="0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  <p:pic>
        <p:nvPicPr>
          <p:cNvPr id="108" name="Google Shape;10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00300" y="237858"/>
            <a:ext cx="2008575" cy="2396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16;p16">
            <a:extLst>
              <a:ext uri="{FF2B5EF4-FFF2-40B4-BE49-F238E27FC236}">
                <a16:creationId xmlns:a16="http://schemas.microsoft.com/office/drawing/2014/main" id="{C92B07FD-A5FF-4D8C-9563-B3B46DF05154}"/>
              </a:ext>
            </a:extLst>
          </p:cNvPr>
          <p:cNvSpPr txBox="1"/>
          <p:nvPr/>
        </p:nvSpPr>
        <p:spPr>
          <a:xfrm>
            <a:off x="2770200" y="76249"/>
            <a:ext cx="6651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tabLst/>
              <a:defRPr/>
            </a:pPr>
            <a:r>
              <a:rPr kumimoji="0" lang="ja-JP" alt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Gothic"/>
                <a:ea typeface="BIZ UDGothic"/>
                <a:cs typeface="BIZ UDGothic"/>
                <a:sym typeface="BIZ UDGothic"/>
              </a:rPr>
              <a:t>ふり返りの視点</a:t>
            </a:r>
            <a:endParaRPr kumimoji="0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Gothic"/>
              <a:ea typeface="BIZ UDGothic"/>
              <a:cs typeface="BIZ UDGothic"/>
              <a:sym typeface="BIZ UDGothic"/>
            </a:endParaRPr>
          </a:p>
        </p:txBody>
      </p:sp>
    </p:spTree>
    <p:extLst>
      <p:ext uri="{BB962C8B-B14F-4D97-AF65-F5344CB8AC3E}">
        <p14:creationId xmlns:p14="http://schemas.microsoft.com/office/powerpoint/2010/main" val="1807686176"/>
      </p:ext>
    </p:extLst>
  </p:cSld>
  <p:clrMapOvr>
    <a:masterClrMapping/>
  </p:clrMapOvr>
</p:sld>
</file>

<file path=ppt/theme/theme1.xml><?xml version="1.0" encoding="utf-8"?>
<a:theme xmlns:a="http://schemas.openxmlformats.org/drawingml/2006/main" name="1_HDOfficeLightV0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UDGothic</vt:lpstr>
      <vt:lpstr>Noto Sans Symbols</vt:lpstr>
      <vt:lpstr>游ゴシック</vt:lpstr>
      <vt:lpstr>Arial</vt:lpstr>
      <vt:lpstr>Calibri</vt:lpstr>
      <vt:lpstr>1_HDOfficeLightV0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秋山 英子</dc:creator>
  <cp:lastModifiedBy>秋山 英子</cp:lastModifiedBy>
  <cp:revision>1</cp:revision>
  <dcterms:created xsi:type="dcterms:W3CDTF">2025-02-25T07:49:46Z</dcterms:created>
  <dcterms:modified xsi:type="dcterms:W3CDTF">2025-02-25T07:50:07Z</dcterms:modified>
</cp:coreProperties>
</file>