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notesMasterIdLst>
    <p:notesMasterId r:id="rId22"/>
  </p:notesMasterIdLst>
  <p:handoutMasterIdLst>
    <p:handoutMasterId r:id="rId23"/>
  </p:handoutMasterIdLst>
  <p:sldIdLst>
    <p:sldId id="361" r:id="rId2"/>
    <p:sldId id="362" r:id="rId3"/>
    <p:sldId id="363" r:id="rId4"/>
    <p:sldId id="364" r:id="rId5"/>
    <p:sldId id="365" r:id="rId6"/>
    <p:sldId id="366" r:id="rId7"/>
    <p:sldId id="367" r:id="rId8"/>
    <p:sldId id="368" r:id="rId9"/>
    <p:sldId id="369" r:id="rId10"/>
    <p:sldId id="370" r:id="rId11"/>
    <p:sldId id="371" r:id="rId12"/>
    <p:sldId id="372" r:id="rId13"/>
    <p:sldId id="373" r:id="rId14"/>
    <p:sldId id="374" r:id="rId15"/>
    <p:sldId id="375" r:id="rId16"/>
    <p:sldId id="376" r:id="rId17"/>
    <p:sldId id="377" r:id="rId18"/>
    <p:sldId id="378" r:id="rId19"/>
    <p:sldId id="379" r:id="rId20"/>
    <p:sldId id="380" r:id="rId21"/>
  </p:sldIdLst>
  <p:sldSz cx="12192000" cy="6858000"/>
  <p:notesSz cx="9866313" cy="673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99FF33"/>
    <a:srgbClr val="FFFF00"/>
    <a:srgbClr val="FF99FF"/>
    <a:srgbClr val="FF0066"/>
    <a:srgbClr val="FF0000"/>
    <a:srgbClr val="CCFF66"/>
    <a:srgbClr val="003399"/>
    <a:srgbClr val="FFFF66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中間スタイル 3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70" autoAdjust="0"/>
    <p:restoredTop sz="72029" autoAdjust="0"/>
  </p:normalViewPr>
  <p:slideViewPr>
    <p:cSldViewPr>
      <p:cViewPr varScale="1">
        <p:scale>
          <a:sx n="49" d="100"/>
          <a:sy n="49" d="100"/>
        </p:scale>
        <p:origin x="1644" y="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657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9" d="100"/>
        <a:sy n="79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7958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588628" y="0"/>
            <a:ext cx="4275402" cy="337958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F845A412-ADC1-AE4C-AA39-027C37578B8A}" type="datetimeFigureOut">
              <a:rPr kumimoji="1" lang="ja-JP" altLang="en-US" smtClean="0"/>
              <a:t>2019/3/4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6397807"/>
            <a:ext cx="4275402" cy="337957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588628" y="6397807"/>
            <a:ext cx="4275402" cy="337957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4E594F26-EAD0-B641-BCF4-F223A04C6F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22989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589198" y="0"/>
            <a:ext cx="4275402" cy="336788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713D6D91-B4DE-4B22-B8CC-747EEC2431AD}" type="datetimeFigureOut">
              <a:rPr kumimoji="1" lang="ja-JP" altLang="en-US" smtClean="0"/>
              <a:t>2019/3/4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-803275" y="415925"/>
            <a:ext cx="7296150" cy="4105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725244" y="415553"/>
            <a:ext cx="3816424" cy="5688632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397416"/>
            <a:ext cx="4275402" cy="336788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589198" y="6397416"/>
            <a:ext cx="4275402" cy="336788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5E0CDA49-1884-425A-A013-40FF7C575B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5648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40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40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40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40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4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-803275" y="415925"/>
            <a:ext cx="7296150" cy="41052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DA49-1884-425A-A013-40FF7C575BB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07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DA49-1884-425A-A013-40FF7C575BB9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01954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DA49-1884-425A-A013-40FF7C575BB9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23644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DA49-1884-425A-A013-40FF7C575BB9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4085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DA49-1884-425A-A013-40FF7C575BB9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3197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DA49-1884-425A-A013-40FF7C575BB9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5163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DA49-1884-425A-A013-40FF7C575BB9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63335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DA49-1884-425A-A013-40FF7C575BB9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41114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DA49-1884-425A-A013-40FF7C575BB9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97955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DA49-1884-425A-A013-40FF7C575BB9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56950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DA49-1884-425A-A013-40FF7C575BB9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2107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DA49-1884-425A-A013-40FF7C575BB9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03502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DA49-1884-425A-A013-40FF7C575BB9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9721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DA49-1884-425A-A013-40FF7C575BB9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4105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DA49-1884-425A-A013-40FF7C575BB9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52019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DA49-1884-425A-A013-40FF7C575BB9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03705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DA49-1884-425A-A013-40FF7C575BB9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5054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DA49-1884-425A-A013-40FF7C575BB9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74156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DA49-1884-425A-A013-40FF7C575BB9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34994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DA49-1884-425A-A013-40FF7C575BB9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6746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25192787-BA20-4FED-9BD5-6FF70F8E10CF}" type="datetime1">
              <a:rPr kumimoji="1" lang="ja-JP" altLang="en-US" smtClean="0"/>
              <a:t>2019/3/4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0A61BBE0-247F-448B-A879-F9E0577B10CA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5476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57D66-D826-48D0-94A0-60CFA0CA48EA}" type="datetime1">
              <a:rPr kumimoji="1" lang="ja-JP" altLang="en-US" smtClean="0"/>
              <a:t>2019/3/4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1BBE0-247F-448B-A879-F9E0577B10CA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6072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3FA93-A6D7-4CA9-B7C2-D25C0D44E3F0}" type="datetime1">
              <a:rPr kumimoji="1" lang="ja-JP" altLang="en-US" smtClean="0"/>
              <a:t>2019/3/4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1BBE0-247F-448B-A879-F9E0577B10CA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8119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5512C-470F-4C75-A53D-093B35F583D7}" type="datetime1">
              <a:rPr kumimoji="1" lang="ja-JP" altLang="en-US" smtClean="0"/>
              <a:t>2019/3/4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1BBE0-247F-448B-A879-F9E0577B10CA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5063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161B2-6B1F-46AF-B720-918351BBB30A}" type="datetime1">
              <a:rPr kumimoji="1" lang="ja-JP" altLang="en-US" smtClean="0"/>
              <a:t>2019/3/4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1BBE0-247F-448B-A879-F9E0577B10CA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420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92B80-DB52-4048-8BA3-A6DC6745A5F3}" type="datetime1">
              <a:rPr kumimoji="1" lang="ja-JP" altLang="en-US" smtClean="0"/>
              <a:t>2019/3/4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1BBE0-247F-448B-A879-F9E0577B10CA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814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67AD2-14B9-4A2D-BCC8-94214D1B9F48}" type="datetime1">
              <a:rPr kumimoji="1" lang="ja-JP" altLang="en-US" smtClean="0"/>
              <a:t>2019/3/4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1BBE0-247F-448B-A879-F9E0577B10CA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3085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D6FE4-E8A2-432C-B899-DA233A70DDB5}" type="datetime1">
              <a:rPr kumimoji="1" lang="ja-JP" altLang="en-US" smtClean="0"/>
              <a:t>2019/3/4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1BBE0-247F-448B-A879-F9E0577B10CA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7492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4721-BE47-4027-BCDB-ED483A21F754}" type="datetime1">
              <a:rPr kumimoji="1" lang="ja-JP" altLang="en-US" smtClean="0"/>
              <a:t>2019/3/4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1BBE0-247F-448B-A879-F9E0577B10CA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7871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2DEBD-4FAE-4A0D-9BBC-61F9EBF23341}" type="datetime1">
              <a:rPr kumimoji="1" lang="ja-JP" altLang="en-US" smtClean="0"/>
              <a:t>2019/3/4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0A61BBE0-247F-448B-A879-F9E0577B10CA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46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C24E8929-4348-4C9F-A3B0-F8FDD0A7E951}" type="datetime1">
              <a:rPr kumimoji="1" lang="ja-JP" altLang="en-US" smtClean="0"/>
              <a:t>2019/3/4</a:t>
            </a:fld>
            <a:endParaRPr kumimoji="1" lang="ja-JP" alt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0A61BBE0-247F-448B-A879-F9E0577B10CA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0493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FEA3F958-129B-4E39-AD5D-8090167481E6}" type="datetime1">
              <a:rPr kumimoji="1" lang="ja-JP" altLang="en-US" smtClean="0"/>
              <a:t>2019/3/4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0A61BBE0-247F-448B-A879-F9E0577B10CA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4273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kumimoji="1"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kumimoji="1"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18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slide" Target="slide11.xml"/><Relationship Id="rId2" Type="http://schemas.openxmlformats.org/officeDocument/2006/relationships/notesSlide" Target="../notesSlides/notesSlide2.xml"/><Relationship Id="rId16" Type="http://schemas.openxmlformats.org/officeDocument/2006/relationships/slide" Target="slide10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slide" Target="slide14.xml"/><Relationship Id="rId5" Type="http://schemas.openxmlformats.org/officeDocument/2006/relationships/slide" Target="slide5.xml"/><Relationship Id="rId15" Type="http://schemas.openxmlformats.org/officeDocument/2006/relationships/slide" Target="slide9.xml"/><Relationship Id="rId10" Type="http://schemas.openxmlformats.org/officeDocument/2006/relationships/slide" Target="slide16.xml"/><Relationship Id="rId19" Type="http://schemas.openxmlformats.org/officeDocument/2006/relationships/slide" Target="slide19.xml"/><Relationship Id="rId4" Type="http://schemas.openxmlformats.org/officeDocument/2006/relationships/slide" Target="slide4.xml"/><Relationship Id="rId9" Type="http://schemas.openxmlformats.org/officeDocument/2006/relationships/slide" Target="slide15.xml"/><Relationship Id="rId14" Type="http://schemas.openxmlformats.org/officeDocument/2006/relationships/slide" Target="slide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919536" y="386558"/>
            <a:ext cx="8352924" cy="1508682"/>
          </a:xfrm>
        </p:spPr>
        <p:txBody>
          <a:bodyPr>
            <a:normAutofit fontScale="90000"/>
          </a:bodyPr>
          <a:lstStyle/>
          <a:p>
            <a:pPr algn="r"/>
            <a:r>
              <a:rPr lang="ja-JP" altLang="en-US" sz="9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「どんな気持ち？」</a:t>
            </a:r>
            <a:r>
              <a:rPr lang="en-US" altLang="ja-JP" sz="9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sz="9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lang="ja-JP" altLang="en-US" sz="44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98713" y="2875232"/>
            <a:ext cx="11593287" cy="39827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kumimoji="1" sz="80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①気持ちをジェスチャーで表す。</a:t>
            </a:r>
            <a:endParaRPr lang="en-US" altLang="ja-JP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②どんな気持ちか</a:t>
            </a:r>
            <a:r>
              <a:rPr lang="ja-JP" altLang="en-US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、ペアで</a:t>
            </a:r>
            <a:r>
              <a:rPr lang="ja-JP" altLang="en-US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話し合う。</a:t>
            </a:r>
            <a:endParaRPr lang="en-US" altLang="ja-JP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③答え合わせ。</a:t>
            </a:r>
            <a:endParaRPr lang="en-US" altLang="ja-JP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④そんな気持ちになるのは、どんなとき？</a:t>
            </a:r>
            <a:endParaRPr lang="en-US" altLang="ja-JP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⑤その気持ちをおたがいに表し、見合う。</a:t>
            </a:r>
            <a:endParaRPr lang="en-US" altLang="ja-JP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角丸四角形吹き出し 4"/>
          <p:cNvSpPr/>
          <p:nvPr/>
        </p:nvSpPr>
        <p:spPr>
          <a:xfrm>
            <a:off x="335360" y="1356554"/>
            <a:ext cx="11593288" cy="1125545"/>
          </a:xfrm>
          <a:prstGeom prst="wedgeRoundRectCallout">
            <a:avLst>
              <a:gd name="adj1" fmla="val 9884"/>
              <a:gd name="adj2" fmla="val 7987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みんなの中からジェスチャー</a:t>
            </a:r>
            <a:r>
              <a:rPr kumimoji="1" lang="ja-JP" altLang="en-US" sz="4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で表す</a:t>
            </a:r>
            <a:r>
              <a:rPr kumimoji="1" lang="ja-JP" altLang="en-US" sz="40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人を決める</a:t>
            </a:r>
            <a:r>
              <a:rPr kumimoji="1" lang="ja-JP" altLang="en-US" sz="4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よ。</a:t>
            </a:r>
          </a:p>
        </p:txBody>
      </p:sp>
    </p:spTree>
    <p:extLst>
      <p:ext uri="{BB962C8B-B14F-4D97-AF65-F5344CB8AC3E}">
        <p14:creationId xmlns:p14="http://schemas.microsoft.com/office/powerpoint/2010/main" val="157900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hlinkClick r:id="rId3" action="ppaction://hlinksldjump"/>
          </p:cNvPr>
          <p:cNvSpPr/>
          <p:nvPr/>
        </p:nvSpPr>
        <p:spPr>
          <a:xfrm>
            <a:off x="263352" y="1700808"/>
            <a:ext cx="11704645" cy="30159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80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まんぞくする</a:t>
            </a:r>
            <a:endParaRPr kumimoji="1" lang="ja-JP" altLang="en-US" sz="180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額縁 3">
            <a:hlinkClick r:id="rId4" action="ppaction://hlinksldjump"/>
          </p:cNvPr>
          <p:cNvSpPr/>
          <p:nvPr/>
        </p:nvSpPr>
        <p:spPr>
          <a:xfrm>
            <a:off x="9912424" y="256456"/>
            <a:ext cx="1872208" cy="79628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やり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方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戻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</a:t>
            </a:r>
            <a:endParaRPr kumimoji="1" lang="ja-JP" altLang="en-US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263352" y="4716760"/>
            <a:ext cx="12673408" cy="1700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kumimoji="1" sz="80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になるのは、どんなとき？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をおたがいに表し、見合う。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076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hlinkClick r:id="rId3" action="ppaction://hlinksldjump"/>
          </p:cNvPr>
          <p:cNvSpPr/>
          <p:nvPr/>
        </p:nvSpPr>
        <p:spPr>
          <a:xfrm>
            <a:off x="263352" y="1700808"/>
            <a:ext cx="11704645" cy="30159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80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ほっとする</a:t>
            </a:r>
            <a:endParaRPr kumimoji="1" lang="ja-JP" altLang="en-US" sz="180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額縁 3">
            <a:hlinkClick r:id="rId4" action="ppaction://hlinksldjump"/>
          </p:cNvPr>
          <p:cNvSpPr/>
          <p:nvPr/>
        </p:nvSpPr>
        <p:spPr>
          <a:xfrm>
            <a:off x="9912424" y="256456"/>
            <a:ext cx="1872208" cy="79628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やり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方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戻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</a:t>
            </a:r>
            <a:endParaRPr kumimoji="1" lang="ja-JP" altLang="en-US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263352" y="4716760"/>
            <a:ext cx="13105456" cy="1700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kumimoji="1" sz="80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になるのは、どんなとき？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をおたがいに表し、見合う。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525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hlinkClick r:id="rId3" action="ppaction://hlinksldjump"/>
          </p:cNvPr>
          <p:cNvSpPr/>
          <p:nvPr/>
        </p:nvSpPr>
        <p:spPr>
          <a:xfrm>
            <a:off x="263352" y="1700808"/>
            <a:ext cx="11704645" cy="30159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80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いらいらする</a:t>
            </a:r>
            <a:endParaRPr kumimoji="1" lang="ja-JP" altLang="en-US" sz="180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額縁 3">
            <a:hlinkClick r:id="rId4" action="ppaction://hlinksldjump"/>
          </p:cNvPr>
          <p:cNvSpPr/>
          <p:nvPr/>
        </p:nvSpPr>
        <p:spPr>
          <a:xfrm>
            <a:off x="9912424" y="256456"/>
            <a:ext cx="1872208" cy="79628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やり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方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戻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</a:t>
            </a:r>
            <a:endParaRPr kumimoji="1" lang="ja-JP" altLang="en-US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263352" y="4716760"/>
            <a:ext cx="12529392" cy="1700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kumimoji="1" sz="80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になるのは、どんなとき？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をおたがいに表し、見合う。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288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hlinkClick r:id="rId3" action="ppaction://hlinksldjump"/>
          </p:cNvPr>
          <p:cNvSpPr/>
          <p:nvPr/>
        </p:nvSpPr>
        <p:spPr>
          <a:xfrm>
            <a:off x="263352" y="1700808"/>
            <a:ext cx="11704645" cy="30159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80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むっとする</a:t>
            </a:r>
            <a:endParaRPr kumimoji="1" lang="ja-JP" altLang="en-US" sz="180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額縁 3">
            <a:hlinkClick r:id="rId4" action="ppaction://hlinksldjump"/>
          </p:cNvPr>
          <p:cNvSpPr/>
          <p:nvPr/>
        </p:nvSpPr>
        <p:spPr>
          <a:xfrm>
            <a:off x="9912424" y="256456"/>
            <a:ext cx="1872208" cy="79628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やり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方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戻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</a:t>
            </a:r>
            <a:endParaRPr kumimoji="1" lang="ja-JP" altLang="en-US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263352" y="4716760"/>
            <a:ext cx="12313368" cy="1700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kumimoji="1" sz="80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になるのは、どんなとき？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をおたがいに表し、見合う。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1492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hlinkClick r:id="rId3" action="ppaction://hlinksldjump"/>
          </p:cNvPr>
          <p:cNvSpPr/>
          <p:nvPr/>
        </p:nvSpPr>
        <p:spPr>
          <a:xfrm>
            <a:off x="263352" y="1700808"/>
            <a:ext cx="11704645" cy="30159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80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がっかりする</a:t>
            </a:r>
            <a:endParaRPr kumimoji="1" lang="ja-JP" altLang="en-US" sz="180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額縁 3">
            <a:hlinkClick r:id="rId4" action="ppaction://hlinksldjump"/>
          </p:cNvPr>
          <p:cNvSpPr/>
          <p:nvPr/>
        </p:nvSpPr>
        <p:spPr>
          <a:xfrm>
            <a:off x="9912424" y="256456"/>
            <a:ext cx="1872208" cy="79628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やり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方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戻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</a:t>
            </a:r>
            <a:endParaRPr kumimoji="1" lang="ja-JP" altLang="en-US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263352" y="4716760"/>
            <a:ext cx="12457384" cy="1700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kumimoji="1" sz="80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になるのは、どんなとき？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をおたがいに表し、見合う。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126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hlinkClick r:id="rId3" action="ppaction://hlinksldjump"/>
          </p:cNvPr>
          <p:cNvSpPr/>
          <p:nvPr/>
        </p:nvSpPr>
        <p:spPr>
          <a:xfrm>
            <a:off x="263352" y="1700808"/>
            <a:ext cx="11704645" cy="30159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80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さみしい</a:t>
            </a:r>
            <a:endParaRPr kumimoji="1" lang="ja-JP" altLang="en-US" sz="180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額縁 3">
            <a:hlinkClick r:id="rId4" action="ppaction://hlinksldjump"/>
          </p:cNvPr>
          <p:cNvSpPr/>
          <p:nvPr/>
        </p:nvSpPr>
        <p:spPr>
          <a:xfrm>
            <a:off x="9912424" y="256456"/>
            <a:ext cx="1872208" cy="79628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やり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方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戻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</a:t>
            </a:r>
            <a:endParaRPr kumimoji="1" lang="ja-JP" altLang="en-US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263352" y="4716760"/>
            <a:ext cx="12529392" cy="1700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kumimoji="1" sz="80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になるのは、どんなとき？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をおたがいに表し、見合う。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663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hlinkClick r:id="rId3" action="ppaction://hlinksldjump"/>
          </p:cNvPr>
          <p:cNvSpPr/>
          <p:nvPr/>
        </p:nvSpPr>
        <p:spPr>
          <a:xfrm>
            <a:off x="263352" y="1700808"/>
            <a:ext cx="11704645" cy="30159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80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おちこむ</a:t>
            </a:r>
            <a:endParaRPr kumimoji="1" lang="ja-JP" altLang="en-US" sz="180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額縁 3">
            <a:hlinkClick r:id="rId4" action="ppaction://hlinksldjump"/>
          </p:cNvPr>
          <p:cNvSpPr/>
          <p:nvPr/>
        </p:nvSpPr>
        <p:spPr>
          <a:xfrm>
            <a:off x="9912424" y="256456"/>
            <a:ext cx="1872208" cy="79628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やり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方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戻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</a:t>
            </a:r>
            <a:endParaRPr kumimoji="1" lang="ja-JP" altLang="en-US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263352" y="4716760"/>
            <a:ext cx="12529392" cy="1700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kumimoji="1" sz="80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になるのは、どんなとき？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をおたがいに表し、見合う。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64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hlinkClick r:id="rId3" action="ppaction://hlinksldjump"/>
          </p:cNvPr>
          <p:cNvSpPr/>
          <p:nvPr/>
        </p:nvSpPr>
        <p:spPr>
          <a:xfrm>
            <a:off x="263352" y="1700808"/>
            <a:ext cx="11704645" cy="30159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8000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不安</a:t>
            </a:r>
            <a:r>
              <a:rPr kumimoji="1" lang="ja-JP" altLang="en-US" sz="180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にな</a:t>
            </a:r>
            <a:r>
              <a:rPr kumimoji="1" lang="ja-JP" altLang="en-US" sz="18000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</a:t>
            </a:r>
          </a:p>
        </p:txBody>
      </p:sp>
      <p:sp>
        <p:nvSpPr>
          <p:cNvPr id="4" name="額縁 3">
            <a:hlinkClick r:id="rId4" action="ppaction://hlinksldjump"/>
          </p:cNvPr>
          <p:cNvSpPr/>
          <p:nvPr/>
        </p:nvSpPr>
        <p:spPr>
          <a:xfrm>
            <a:off x="9912424" y="256456"/>
            <a:ext cx="1872208" cy="79628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やり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方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戻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</a:t>
            </a:r>
            <a:endParaRPr kumimoji="1" lang="ja-JP" altLang="en-US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263352" y="4716760"/>
            <a:ext cx="12457384" cy="1700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kumimoji="1" sz="80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になるのは、どんなとき？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をおたがいに表し、見合う。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1253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hlinkClick r:id="rId3" action="ppaction://hlinksldjump"/>
          </p:cNvPr>
          <p:cNvSpPr/>
          <p:nvPr/>
        </p:nvSpPr>
        <p:spPr>
          <a:xfrm>
            <a:off x="263352" y="1700808"/>
            <a:ext cx="11704645" cy="30159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80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こまる</a:t>
            </a:r>
            <a:endParaRPr kumimoji="1" lang="ja-JP" altLang="en-US" sz="180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額縁 3">
            <a:hlinkClick r:id="rId4" action="ppaction://hlinksldjump"/>
          </p:cNvPr>
          <p:cNvSpPr/>
          <p:nvPr/>
        </p:nvSpPr>
        <p:spPr>
          <a:xfrm>
            <a:off x="9912424" y="256456"/>
            <a:ext cx="1872208" cy="79628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やり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方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戻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</a:t>
            </a:r>
            <a:endParaRPr kumimoji="1" lang="ja-JP" altLang="en-US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263352" y="4716760"/>
            <a:ext cx="12961440" cy="1700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kumimoji="1" sz="80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になるのは、どんなとき？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をおたがいに表し、見合う。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0625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hlinkClick r:id="rId3" action="ppaction://hlinksldjump"/>
          </p:cNvPr>
          <p:cNvSpPr/>
          <p:nvPr/>
        </p:nvSpPr>
        <p:spPr>
          <a:xfrm>
            <a:off x="263352" y="1700808"/>
            <a:ext cx="11704645" cy="30159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80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まよう</a:t>
            </a:r>
            <a:endParaRPr kumimoji="1" lang="ja-JP" altLang="en-US" sz="180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額縁 3">
            <a:hlinkClick r:id="rId4" action="ppaction://hlinksldjump"/>
          </p:cNvPr>
          <p:cNvSpPr/>
          <p:nvPr/>
        </p:nvSpPr>
        <p:spPr>
          <a:xfrm>
            <a:off x="9912424" y="256456"/>
            <a:ext cx="1872208" cy="79628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やり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方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戻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</a:t>
            </a:r>
            <a:endParaRPr kumimoji="1" lang="ja-JP" altLang="en-US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263352" y="4716760"/>
            <a:ext cx="12961440" cy="1700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kumimoji="1" sz="80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になるのは、どんなとき？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をおたがいに表し、見合う。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7730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hlinkClick r:id="rId3" action="ppaction://hlinksldjump"/>
          </p:cNvPr>
          <p:cNvSpPr/>
          <p:nvPr/>
        </p:nvSpPr>
        <p:spPr>
          <a:xfrm>
            <a:off x="263352" y="269032"/>
            <a:ext cx="3600400" cy="927720"/>
          </a:xfrm>
          <a:prstGeom prst="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はしゃぐ</a:t>
            </a:r>
            <a:endParaRPr kumimoji="1" lang="ja-JP" altLang="en-US" sz="54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正方形/長方形 17">
            <a:hlinkClick r:id="rId4" action="ppaction://hlinksldjump"/>
          </p:cNvPr>
          <p:cNvSpPr/>
          <p:nvPr/>
        </p:nvSpPr>
        <p:spPr>
          <a:xfrm>
            <a:off x="4223792" y="284808"/>
            <a:ext cx="3600400" cy="927720"/>
          </a:xfrm>
          <a:prstGeom prst="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うれしい</a:t>
            </a:r>
            <a:endParaRPr kumimoji="1" lang="ja-JP" altLang="en-US" sz="54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正方形/長方形 18">
            <a:hlinkClick r:id="rId5" action="ppaction://hlinksldjump"/>
          </p:cNvPr>
          <p:cNvSpPr/>
          <p:nvPr/>
        </p:nvSpPr>
        <p:spPr>
          <a:xfrm>
            <a:off x="8182496" y="284808"/>
            <a:ext cx="3600400" cy="927720"/>
          </a:xfrm>
          <a:prstGeom prst="rect">
            <a:avLst/>
          </a:prstGeom>
          <a:solidFill>
            <a:srgbClr val="CC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びっくりする</a:t>
            </a:r>
            <a:endParaRPr kumimoji="1" lang="ja-JP" altLang="en-US" sz="54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正方形/長方形 19">
            <a:hlinkClick r:id="rId6" action="ppaction://hlinksldjump"/>
          </p:cNvPr>
          <p:cNvSpPr/>
          <p:nvPr/>
        </p:nvSpPr>
        <p:spPr>
          <a:xfrm>
            <a:off x="263352" y="1349152"/>
            <a:ext cx="3600400" cy="927720"/>
          </a:xfrm>
          <a:prstGeom prst="rect">
            <a:avLst/>
          </a:prstGeom>
          <a:solidFill>
            <a:srgbClr val="CC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あわてる</a:t>
            </a:r>
            <a:endParaRPr kumimoji="1" lang="ja-JP" altLang="en-US" sz="54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正方形/長方形 20">
            <a:hlinkClick r:id="rId7" action="ppaction://hlinksldjump"/>
          </p:cNvPr>
          <p:cNvSpPr/>
          <p:nvPr/>
        </p:nvSpPr>
        <p:spPr>
          <a:xfrm>
            <a:off x="4223792" y="1364928"/>
            <a:ext cx="3600400" cy="927720"/>
          </a:xfrm>
          <a:prstGeom prst="rect">
            <a:avLst/>
          </a:prstGeom>
          <a:solidFill>
            <a:srgbClr val="CC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どきっとする</a:t>
            </a:r>
            <a:endParaRPr kumimoji="1" lang="ja-JP" altLang="en-US" sz="54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正方形/長方形 21">
            <a:hlinkClick r:id="rId8" action="ppaction://hlinksldjump"/>
          </p:cNvPr>
          <p:cNvSpPr/>
          <p:nvPr/>
        </p:nvSpPr>
        <p:spPr>
          <a:xfrm>
            <a:off x="8182496" y="1364928"/>
            <a:ext cx="3600400" cy="9277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必死になる</a:t>
            </a:r>
            <a:endParaRPr kumimoji="1" lang="ja-JP" altLang="en-US" sz="54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" name="正方形/長方形 22">
            <a:hlinkClick r:id="rId9" action="ppaction://hlinksldjump"/>
          </p:cNvPr>
          <p:cNvSpPr/>
          <p:nvPr/>
        </p:nvSpPr>
        <p:spPr>
          <a:xfrm>
            <a:off x="263352" y="4614192"/>
            <a:ext cx="3600400" cy="927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さみしい</a:t>
            </a:r>
            <a:endParaRPr kumimoji="1" lang="ja-JP" altLang="en-US" sz="54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4" name="正方形/長方形 23">
            <a:hlinkClick r:id="rId10" action="ppaction://hlinksldjump"/>
          </p:cNvPr>
          <p:cNvSpPr/>
          <p:nvPr/>
        </p:nvSpPr>
        <p:spPr>
          <a:xfrm>
            <a:off x="4223792" y="4614192"/>
            <a:ext cx="3600400" cy="927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おちこむ</a:t>
            </a:r>
            <a:endParaRPr kumimoji="1" lang="ja-JP" altLang="en-US" sz="54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正方形/長方形 24">
            <a:hlinkClick r:id="rId11" action="ppaction://hlinksldjump"/>
          </p:cNvPr>
          <p:cNvSpPr/>
          <p:nvPr/>
        </p:nvSpPr>
        <p:spPr>
          <a:xfrm>
            <a:off x="8182496" y="3521732"/>
            <a:ext cx="3600400" cy="927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がっかりする</a:t>
            </a:r>
            <a:endParaRPr kumimoji="1" lang="ja-JP" altLang="en-US" sz="54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正方形/長方形 25">
            <a:hlinkClick r:id="rId12" action="ppaction://hlinksldjump"/>
          </p:cNvPr>
          <p:cNvSpPr/>
          <p:nvPr/>
        </p:nvSpPr>
        <p:spPr>
          <a:xfrm>
            <a:off x="263352" y="3513844"/>
            <a:ext cx="3600400" cy="92772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いらいらする</a:t>
            </a:r>
            <a:endParaRPr kumimoji="1" lang="ja-JP" altLang="en-US" sz="54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正方形/長方形 26">
            <a:hlinkClick r:id="rId13" action="ppaction://hlinksldjump"/>
          </p:cNvPr>
          <p:cNvSpPr/>
          <p:nvPr/>
        </p:nvSpPr>
        <p:spPr>
          <a:xfrm>
            <a:off x="4218638" y="3521732"/>
            <a:ext cx="3600400" cy="92772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むっとする</a:t>
            </a:r>
            <a:endParaRPr kumimoji="1" lang="ja-JP" altLang="en-US" sz="54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8" name="正方形/長方形 27">
            <a:hlinkClick r:id="rId14" action="ppaction://hlinksldjump"/>
          </p:cNvPr>
          <p:cNvSpPr/>
          <p:nvPr/>
        </p:nvSpPr>
        <p:spPr>
          <a:xfrm>
            <a:off x="8182496" y="4614192"/>
            <a:ext cx="3600400" cy="927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不安になる</a:t>
            </a:r>
            <a:endParaRPr kumimoji="1" lang="ja-JP" altLang="en-US" sz="54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正方形/長方形 28">
            <a:hlinkClick r:id="rId15" action="ppaction://hlinksldjump"/>
          </p:cNvPr>
          <p:cNvSpPr/>
          <p:nvPr/>
        </p:nvSpPr>
        <p:spPr>
          <a:xfrm>
            <a:off x="263352" y="2413496"/>
            <a:ext cx="3600400" cy="927720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はずかしい</a:t>
            </a:r>
            <a:endParaRPr kumimoji="1" lang="ja-JP" altLang="en-US" sz="54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正方形/長方形 29">
            <a:hlinkClick r:id="rId16" action="ppaction://hlinksldjump"/>
          </p:cNvPr>
          <p:cNvSpPr/>
          <p:nvPr/>
        </p:nvSpPr>
        <p:spPr>
          <a:xfrm>
            <a:off x="4223792" y="2429272"/>
            <a:ext cx="3600400" cy="9277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まんぞくする</a:t>
            </a:r>
            <a:endParaRPr kumimoji="1" lang="ja-JP" altLang="en-US" sz="54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正方形/長方形 30">
            <a:hlinkClick r:id="rId17" action="ppaction://hlinksldjump"/>
          </p:cNvPr>
          <p:cNvSpPr/>
          <p:nvPr/>
        </p:nvSpPr>
        <p:spPr>
          <a:xfrm>
            <a:off x="8182496" y="2429272"/>
            <a:ext cx="3600400" cy="9277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ほっとする</a:t>
            </a:r>
            <a:endParaRPr kumimoji="1" lang="ja-JP" altLang="en-US" sz="54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2" name="正方形/長方形 31">
            <a:hlinkClick r:id="rId18" action="ppaction://hlinksldjump"/>
          </p:cNvPr>
          <p:cNvSpPr/>
          <p:nvPr/>
        </p:nvSpPr>
        <p:spPr>
          <a:xfrm>
            <a:off x="263352" y="5675100"/>
            <a:ext cx="3600400" cy="927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こまる</a:t>
            </a:r>
            <a:endParaRPr kumimoji="1" lang="ja-JP" altLang="en-US" sz="54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正方形/長方形 32">
            <a:hlinkClick r:id="rId19" action="ppaction://hlinksldjump"/>
          </p:cNvPr>
          <p:cNvSpPr/>
          <p:nvPr/>
        </p:nvSpPr>
        <p:spPr>
          <a:xfrm>
            <a:off x="4223792" y="5690876"/>
            <a:ext cx="3600400" cy="927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まよう</a:t>
            </a:r>
            <a:endParaRPr kumimoji="1" lang="ja-JP" altLang="en-US" sz="54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" name="正方形/長方形 33">
            <a:hlinkClick r:id="rId20" action="ppaction://hlinksldjump"/>
          </p:cNvPr>
          <p:cNvSpPr/>
          <p:nvPr/>
        </p:nvSpPr>
        <p:spPr>
          <a:xfrm>
            <a:off x="8182496" y="5690876"/>
            <a:ext cx="3600400" cy="927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ざんねん</a:t>
            </a:r>
            <a:endParaRPr kumimoji="1" lang="ja-JP" altLang="en-US" sz="54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975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hlinkClick r:id="rId3" action="ppaction://hlinksldjump"/>
          </p:cNvPr>
          <p:cNvSpPr/>
          <p:nvPr/>
        </p:nvSpPr>
        <p:spPr>
          <a:xfrm>
            <a:off x="263352" y="1700808"/>
            <a:ext cx="11704645" cy="30159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80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ざんねん</a:t>
            </a:r>
            <a:endParaRPr kumimoji="1" lang="ja-JP" altLang="en-US" sz="180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額縁 3">
            <a:hlinkClick r:id="rId4" action="ppaction://hlinksldjump"/>
          </p:cNvPr>
          <p:cNvSpPr/>
          <p:nvPr/>
        </p:nvSpPr>
        <p:spPr>
          <a:xfrm>
            <a:off x="9912424" y="256456"/>
            <a:ext cx="1872208" cy="79628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やり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方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戻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</a:t>
            </a:r>
            <a:endParaRPr kumimoji="1" lang="ja-JP" altLang="en-US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263352" y="4716760"/>
            <a:ext cx="13321480" cy="1700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kumimoji="1" sz="80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になるのは、どんなとき？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をおたがいに表し、見合う。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296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hlinkClick r:id="rId3" action="ppaction://hlinksldjump"/>
          </p:cNvPr>
          <p:cNvSpPr/>
          <p:nvPr/>
        </p:nvSpPr>
        <p:spPr>
          <a:xfrm>
            <a:off x="263352" y="1700808"/>
            <a:ext cx="11704645" cy="3015952"/>
          </a:xfrm>
          <a:prstGeom prst="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80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はしゃぐ</a:t>
            </a:r>
            <a:endParaRPr kumimoji="1" lang="ja-JP" altLang="en-US" sz="180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5" name="タイトル 1"/>
          <p:cNvSpPr txBox="1">
            <a:spLocks/>
          </p:cNvSpPr>
          <p:nvPr/>
        </p:nvSpPr>
        <p:spPr>
          <a:xfrm>
            <a:off x="263352" y="4716760"/>
            <a:ext cx="12457384" cy="1700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kumimoji="1" sz="80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になるのは、どんなとき？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をおたがいに表し、見合う。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額縁 3">
            <a:hlinkClick r:id="rId4" action="ppaction://hlinksldjump"/>
          </p:cNvPr>
          <p:cNvSpPr/>
          <p:nvPr/>
        </p:nvSpPr>
        <p:spPr>
          <a:xfrm>
            <a:off x="9912424" y="256456"/>
            <a:ext cx="1872208" cy="79628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やり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方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戻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</a:t>
            </a:r>
            <a:endParaRPr kumimoji="1" lang="ja-JP" altLang="en-US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22646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hlinkClick r:id="rId3" action="ppaction://hlinksldjump"/>
          </p:cNvPr>
          <p:cNvSpPr/>
          <p:nvPr/>
        </p:nvSpPr>
        <p:spPr>
          <a:xfrm>
            <a:off x="263352" y="1700808"/>
            <a:ext cx="11704645" cy="3015952"/>
          </a:xfrm>
          <a:prstGeom prst="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80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うれしい</a:t>
            </a:r>
            <a:endParaRPr kumimoji="1" lang="ja-JP" altLang="en-US" sz="180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額縁 3">
            <a:hlinkClick r:id="rId4" action="ppaction://hlinksldjump"/>
          </p:cNvPr>
          <p:cNvSpPr/>
          <p:nvPr/>
        </p:nvSpPr>
        <p:spPr>
          <a:xfrm>
            <a:off x="9912424" y="256456"/>
            <a:ext cx="1872208" cy="79628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やり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方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戻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</a:t>
            </a:r>
            <a:endParaRPr kumimoji="1" lang="ja-JP" altLang="en-US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263352" y="4716760"/>
            <a:ext cx="12313368" cy="1700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kumimoji="1" sz="80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になるのは、どんなとき？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をおたがいに表し、見合う。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197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hlinkClick r:id="rId3" action="ppaction://hlinksldjump"/>
          </p:cNvPr>
          <p:cNvSpPr/>
          <p:nvPr/>
        </p:nvSpPr>
        <p:spPr>
          <a:xfrm>
            <a:off x="263352" y="1700808"/>
            <a:ext cx="11704645" cy="3015952"/>
          </a:xfrm>
          <a:prstGeom prst="rect">
            <a:avLst/>
          </a:prstGeom>
          <a:solidFill>
            <a:srgbClr val="99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80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びっくりする</a:t>
            </a:r>
            <a:endParaRPr kumimoji="1" lang="ja-JP" altLang="en-US" sz="180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額縁 3">
            <a:hlinkClick r:id="rId4" action="ppaction://hlinksldjump"/>
          </p:cNvPr>
          <p:cNvSpPr/>
          <p:nvPr/>
        </p:nvSpPr>
        <p:spPr>
          <a:xfrm>
            <a:off x="9912424" y="256456"/>
            <a:ext cx="1872208" cy="79628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やり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方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戻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</a:t>
            </a:r>
            <a:endParaRPr kumimoji="1" lang="ja-JP" altLang="en-US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263352" y="4716760"/>
            <a:ext cx="12313368" cy="1700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kumimoji="1" sz="80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になるのは、どんなとき？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をおたがいに表し、見合う。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6410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hlinkClick r:id="rId3" action="ppaction://hlinksldjump"/>
          </p:cNvPr>
          <p:cNvSpPr/>
          <p:nvPr/>
        </p:nvSpPr>
        <p:spPr>
          <a:xfrm>
            <a:off x="263352" y="1700808"/>
            <a:ext cx="11704645" cy="3015952"/>
          </a:xfrm>
          <a:prstGeom prst="rect">
            <a:avLst/>
          </a:prstGeom>
          <a:solidFill>
            <a:srgbClr val="99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80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あわてる</a:t>
            </a:r>
            <a:endParaRPr kumimoji="1" lang="ja-JP" altLang="en-US" sz="180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額縁 3">
            <a:hlinkClick r:id="rId4" action="ppaction://hlinksldjump"/>
          </p:cNvPr>
          <p:cNvSpPr/>
          <p:nvPr/>
        </p:nvSpPr>
        <p:spPr>
          <a:xfrm>
            <a:off x="9912424" y="256456"/>
            <a:ext cx="1872208" cy="79628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やり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方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戻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</a:t>
            </a:r>
            <a:endParaRPr kumimoji="1" lang="ja-JP" altLang="en-US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263352" y="4716760"/>
            <a:ext cx="12529392" cy="1700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kumimoji="1" sz="80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になるのは、どんなとき？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をおたがいに表し、見合う。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201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hlinkClick r:id="rId3" action="ppaction://hlinksldjump"/>
          </p:cNvPr>
          <p:cNvSpPr/>
          <p:nvPr/>
        </p:nvSpPr>
        <p:spPr>
          <a:xfrm>
            <a:off x="263352" y="1700808"/>
            <a:ext cx="11704645" cy="3015952"/>
          </a:xfrm>
          <a:prstGeom prst="rect">
            <a:avLst/>
          </a:prstGeom>
          <a:solidFill>
            <a:srgbClr val="99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80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どきっとする</a:t>
            </a:r>
            <a:endParaRPr kumimoji="1" lang="ja-JP" altLang="en-US" sz="180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額縁 3">
            <a:hlinkClick r:id="rId4" action="ppaction://hlinksldjump"/>
          </p:cNvPr>
          <p:cNvSpPr/>
          <p:nvPr/>
        </p:nvSpPr>
        <p:spPr>
          <a:xfrm>
            <a:off x="9912424" y="256456"/>
            <a:ext cx="1872208" cy="79628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やり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方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戻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</a:t>
            </a:r>
            <a:endParaRPr kumimoji="1" lang="ja-JP" altLang="en-US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263352" y="4716760"/>
            <a:ext cx="12457384" cy="1700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kumimoji="1" sz="80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になるのは、どんなとき？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をおたがいに表し、見合う。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9191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hlinkClick r:id="rId3" action="ppaction://hlinksldjump"/>
          </p:cNvPr>
          <p:cNvSpPr/>
          <p:nvPr/>
        </p:nvSpPr>
        <p:spPr>
          <a:xfrm>
            <a:off x="263352" y="1700808"/>
            <a:ext cx="11704645" cy="30159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80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必死になる</a:t>
            </a:r>
            <a:endParaRPr kumimoji="1" lang="ja-JP" altLang="en-US" sz="180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額縁 3">
            <a:hlinkClick r:id="rId4" action="ppaction://hlinksldjump"/>
          </p:cNvPr>
          <p:cNvSpPr/>
          <p:nvPr/>
        </p:nvSpPr>
        <p:spPr>
          <a:xfrm>
            <a:off x="9912424" y="256456"/>
            <a:ext cx="1872208" cy="79628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やり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方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戻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</a:t>
            </a:r>
            <a:endParaRPr kumimoji="1" lang="ja-JP" altLang="en-US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263352" y="4716760"/>
            <a:ext cx="12457384" cy="1700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kumimoji="1" sz="80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になるのは、どんなとき？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をおたがいに表し、見合う。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9797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hlinkClick r:id="rId3" action="ppaction://hlinksldjump"/>
          </p:cNvPr>
          <p:cNvSpPr/>
          <p:nvPr/>
        </p:nvSpPr>
        <p:spPr>
          <a:xfrm>
            <a:off x="263352" y="1700808"/>
            <a:ext cx="11704645" cy="3015952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8000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はずかしい</a:t>
            </a:r>
            <a:endParaRPr kumimoji="1" lang="ja-JP" altLang="en-US" sz="180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額縁 3">
            <a:hlinkClick r:id="rId4" action="ppaction://hlinksldjump"/>
          </p:cNvPr>
          <p:cNvSpPr/>
          <p:nvPr/>
        </p:nvSpPr>
        <p:spPr>
          <a:xfrm>
            <a:off x="9912424" y="256456"/>
            <a:ext cx="1872208" cy="79628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やり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方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kumimoji="1" lang="ja-JP" altLang="en-US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戻</a:t>
            </a:r>
            <a:r>
              <a:rPr kumimoji="1" lang="ja-JP" altLang="en-US" b="1" dirty="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る</a:t>
            </a:r>
            <a:endParaRPr kumimoji="1" lang="ja-JP" altLang="en-US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263352" y="4716760"/>
            <a:ext cx="12313368" cy="1700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kumimoji="1" sz="80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になるのは、どんなとき？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・この気持ち</a:t>
            </a: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をおたがいに表し、見合う。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791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メトロポリタン">
  <a:themeElements>
    <a:clrScheme name="メトロポリタン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メトロポリタン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メトロポリタン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メトロポリタン</Template>
  <TotalTime>12168</TotalTime>
  <Words>567</Words>
  <Application>Microsoft Office PowerPoint</Application>
  <PresentationFormat>ワイド画面</PresentationFormat>
  <Paragraphs>117</Paragraphs>
  <Slides>20</Slides>
  <Notes>20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7" baseType="lpstr">
      <vt:lpstr>Meiryo UI</vt:lpstr>
      <vt:lpstr>ＭＳ Ｐゴシック</vt:lpstr>
      <vt:lpstr>Yu Gothic</vt:lpstr>
      <vt:lpstr>Arial</vt:lpstr>
      <vt:lpstr>Calibri</vt:lpstr>
      <vt:lpstr>Calibri Light</vt:lpstr>
      <vt:lpstr>メトロポリタン</vt:lpstr>
      <vt:lpstr>「どんな気持ち？」 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鈴木 崇公</dc:creator>
  <cp:lastModifiedBy>鈴木 崇公</cp:lastModifiedBy>
  <cp:revision>863</cp:revision>
  <cp:lastPrinted>2018-05-15T06:44:03Z</cp:lastPrinted>
  <dcterms:created xsi:type="dcterms:W3CDTF">2017-07-19T04:08:15Z</dcterms:created>
  <dcterms:modified xsi:type="dcterms:W3CDTF">2019-03-04T06:26:00Z</dcterms:modified>
</cp:coreProperties>
</file>