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22"/>
  </p:notesMasterIdLst>
  <p:handoutMasterIdLst>
    <p:handoutMasterId r:id="rId23"/>
  </p:handoutMasterIdLst>
  <p:sldIdLst>
    <p:sldId id="361" r:id="rId2"/>
    <p:sldId id="362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79" r:id="rId20"/>
    <p:sldId id="380" r:id="rId21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99FF33"/>
    <a:srgbClr val="FFFF00"/>
    <a:srgbClr val="FF99FF"/>
    <a:srgbClr val="FF0066"/>
    <a:srgbClr val="FF0000"/>
    <a:srgbClr val="CCFF66"/>
    <a:srgbClr val="003399"/>
    <a:srgbClr val="FF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0" autoAdjust="0"/>
    <p:restoredTop sz="72029" autoAdjust="0"/>
  </p:normalViewPr>
  <p:slideViewPr>
    <p:cSldViewPr>
      <p:cViewPr varScale="1">
        <p:scale>
          <a:sx n="49" d="100"/>
          <a:sy n="49" d="100"/>
        </p:scale>
        <p:origin x="1644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5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F845A412-ADC1-AE4C-AA39-027C37578B8A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7"/>
            <a:ext cx="4275402" cy="33795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7"/>
            <a:ext cx="4275402" cy="33795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4E594F26-EAD0-B641-BCF4-F223A04C6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2989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9198" y="0"/>
            <a:ext cx="4275402" cy="3367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713D6D91-B4DE-4B22-B8CC-747EEC2431AD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803275" y="415925"/>
            <a:ext cx="7296150" cy="4105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725244" y="415553"/>
            <a:ext cx="3816424" cy="5688632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416"/>
            <a:ext cx="4275402" cy="336788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9198" y="6397416"/>
            <a:ext cx="4275402" cy="336788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E0CDA49-1884-425A-A013-40FF7C575B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648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40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40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40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40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4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-803275" y="415925"/>
            <a:ext cx="7296150" cy="41052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07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195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364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085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19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516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3335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111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795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695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10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3502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721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105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201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370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054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415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499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DA49-1884-425A-A013-40FF7C575BB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746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5192787-BA20-4FED-9BD5-6FF70F8E10CF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476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57D66-D826-48D0-94A0-60CFA0CA48EA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072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FA93-A6D7-4CA9-B7C2-D25C0D44E3F0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119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5512C-470F-4C75-A53D-093B35F583D7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63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161B2-6B1F-46AF-B720-918351BBB30A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420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2B80-DB52-4048-8BA3-A6DC6745A5F3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14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7AD2-14B9-4A2D-BCC8-94214D1B9F48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085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6FE4-E8A2-432C-B899-DA233A70DDB5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492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4721-BE47-4027-BCDB-ED483A21F754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871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EBD-4FAE-4A0D-9BBC-61F9EBF23341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6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24E8929-4348-4C9F-A3B0-F8FDD0A7E951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0493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EA3F958-129B-4E39-AD5D-8090167481E6}" type="datetime1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0A61BBE0-247F-448B-A879-F9E0577B10C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273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1.xml"/><Relationship Id="rId2" Type="http://schemas.openxmlformats.org/officeDocument/2006/relationships/notesSlide" Target="../notesSlides/notesSlide2.xml"/><Relationship Id="rId16" Type="http://schemas.openxmlformats.org/officeDocument/2006/relationships/slide" Target="slide10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4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10" Type="http://schemas.openxmlformats.org/officeDocument/2006/relationships/slide" Target="slide16.xml"/><Relationship Id="rId19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5.xml"/><Relationship Id="rId1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19536" y="386558"/>
            <a:ext cx="8352924" cy="1508682"/>
          </a:xfrm>
        </p:spPr>
        <p:txBody>
          <a:bodyPr>
            <a:normAutofit fontScale="90000"/>
          </a:bodyPr>
          <a:lstStyle/>
          <a:p>
            <a:pPr algn="r"/>
            <a:r>
              <a:rPr lang="ja-JP" altLang="en-US" sz="9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「どんな気持ち？」</a:t>
            </a:r>
            <a:r>
              <a:rPr lang="en-US" altLang="ja-JP" sz="9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9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44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598713" y="2875232"/>
            <a:ext cx="11593287" cy="39827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①気持ちをジェスチャーで表す。</a:t>
            </a: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②どんな気持ちか</a:t>
            </a:r>
            <a:r>
              <a:rPr lang="ja-JP" altLang="en-US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、ペアで</a:t>
            </a: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話し合う。</a:t>
            </a: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③答え合わせ。</a:t>
            </a: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④そんな気持ちになるのは、どんなとき？</a:t>
            </a: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⑤その気持ちをおたがいに表し、見合う。</a:t>
            </a: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4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335360" y="1356554"/>
            <a:ext cx="11593288" cy="1125545"/>
          </a:xfrm>
          <a:prstGeom prst="wedgeRoundRectCallout">
            <a:avLst>
              <a:gd name="adj1" fmla="val 9884"/>
              <a:gd name="adj2" fmla="val 7987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みんなの中からジェスチャー</a:t>
            </a:r>
            <a:r>
              <a:rPr kumimoji="1" lang="ja-JP" altLang="en-US" sz="4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で表す</a:t>
            </a:r>
            <a:r>
              <a:rPr kumimoji="1" lang="ja-JP" altLang="en-US" sz="4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人を決める</a:t>
            </a:r>
            <a:r>
              <a:rPr kumimoji="1" lang="ja-JP" altLang="en-US" sz="4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よ。</a:t>
            </a:r>
          </a:p>
        </p:txBody>
      </p:sp>
    </p:spTree>
    <p:extLst>
      <p:ext uri="{BB962C8B-B14F-4D97-AF65-F5344CB8AC3E}">
        <p14:creationId xmlns:p14="http://schemas.microsoft.com/office/powerpoint/2010/main" val="157900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まんぞくする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673408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076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ほっとする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3105456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52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いらいらする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529392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88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むっとする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313368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149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がっかりする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457384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126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さみしい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529392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63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おちこむ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529392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64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不安</a:t>
            </a:r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にな</a:t>
            </a:r>
            <a:r>
              <a:rPr kumimoji="1" lang="ja-JP" altLang="en-US" sz="18000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457384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253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こまる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961440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625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まよう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961440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730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269032"/>
            <a:ext cx="3600400" cy="92772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はしゃぐ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hlinkClick r:id="rId4" action="ppaction://hlinksldjump"/>
          </p:cNvPr>
          <p:cNvSpPr/>
          <p:nvPr/>
        </p:nvSpPr>
        <p:spPr>
          <a:xfrm>
            <a:off x="4223792" y="284808"/>
            <a:ext cx="3600400" cy="92772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うれしい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hlinkClick r:id="rId5" action="ppaction://hlinksldjump"/>
          </p:cNvPr>
          <p:cNvSpPr/>
          <p:nvPr/>
        </p:nvSpPr>
        <p:spPr>
          <a:xfrm>
            <a:off x="8182496" y="284808"/>
            <a:ext cx="3600400" cy="927720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びっくりする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hlinkClick r:id="rId6" action="ppaction://hlinksldjump"/>
          </p:cNvPr>
          <p:cNvSpPr/>
          <p:nvPr/>
        </p:nvSpPr>
        <p:spPr>
          <a:xfrm>
            <a:off x="263352" y="1349152"/>
            <a:ext cx="3600400" cy="927720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あわてる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hlinkClick r:id="rId7" action="ppaction://hlinksldjump"/>
          </p:cNvPr>
          <p:cNvSpPr/>
          <p:nvPr/>
        </p:nvSpPr>
        <p:spPr>
          <a:xfrm>
            <a:off x="4223792" y="1364928"/>
            <a:ext cx="3600400" cy="927720"/>
          </a:xfrm>
          <a:prstGeom prst="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どきっとする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hlinkClick r:id="rId8" action="ppaction://hlinksldjump"/>
          </p:cNvPr>
          <p:cNvSpPr/>
          <p:nvPr/>
        </p:nvSpPr>
        <p:spPr>
          <a:xfrm>
            <a:off x="8182496" y="1364928"/>
            <a:ext cx="3600400" cy="9277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必死になる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hlinkClick r:id="rId9" action="ppaction://hlinksldjump"/>
          </p:cNvPr>
          <p:cNvSpPr/>
          <p:nvPr/>
        </p:nvSpPr>
        <p:spPr>
          <a:xfrm>
            <a:off x="263352" y="4614192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さみしい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>
            <a:hlinkClick r:id="rId10" action="ppaction://hlinksldjump"/>
          </p:cNvPr>
          <p:cNvSpPr/>
          <p:nvPr/>
        </p:nvSpPr>
        <p:spPr>
          <a:xfrm>
            <a:off x="4223792" y="4614192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おちこむ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hlinkClick r:id="rId11" action="ppaction://hlinksldjump"/>
          </p:cNvPr>
          <p:cNvSpPr/>
          <p:nvPr/>
        </p:nvSpPr>
        <p:spPr>
          <a:xfrm>
            <a:off x="8182496" y="3521732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がっかりする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hlinkClick r:id="rId12" action="ppaction://hlinksldjump"/>
          </p:cNvPr>
          <p:cNvSpPr/>
          <p:nvPr/>
        </p:nvSpPr>
        <p:spPr>
          <a:xfrm>
            <a:off x="263352" y="3513844"/>
            <a:ext cx="3600400" cy="92772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いらいらする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hlinkClick r:id="rId13" action="ppaction://hlinksldjump"/>
          </p:cNvPr>
          <p:cNvSpPr/>
          <p:nvPr/>
        </p:nvSpPr>
        <p:spPr>
          <a:xfrm>
            <a:off x="4218638" y="3521732"/>
            <a:ext cx="3600400" cy="92772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むっとする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hlinkClick r:id="rId14" action="ppaction://hlinksldjump"/>
          </p:cNvPr>
          <p:cNvSpPr/>
          <p:nvPr/>
        </p:nvSpPr>
        <p:spPr>
          <a:xfrm>
            <a:off x="8182496" y="4614192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不安になる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hlinkClick r:id="rId15" action="ppaction://hlinksldjump"/>
          </p:cNvPr>
          <p:cNvSpPr/>
          <p:nvPr/>
        </p:nvSpPr>
        <p:spPr>
          <a:xfrm>
            <a:off x="263352" y="2413496"/>
            <a:ext cx="3600400" cy="927720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はずかしい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hlinkClick r:id="rId16" action="ppaction://hlinksldjump"/>
          </p:cNvPr>
          <p:cNvSpPr/>
          <p:nvPr/>
        </p:nvSpPr>
        <p:spPr>
          <a:xfrm>
            <a:off x="4223792" y="2429272"/>
            <a:ext cx="3600400" cy="9277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まんぞくする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>
            <a:hlinkClick r:id="rId17" action="ppaction://hlinksldjump"/>
          </p:cNvPr>
          <p:cNvSpPr/>
          <p:nvPr/>
        </p:nvSpPr>
        <p:spPr>
          <a:xfrm>
            <a:off x="8182496" y="2429272"/>
            <a:ext cx="3600400" cy="9277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ほっとする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hlinkClick r:id="rId18" action="ppaction://hlinksldjump"/>
          </p:cNvPr>
          <p:cNvSpPr/>
          <p:nvPr/>
        </p:nvSpPr>
        <p:spPr>
          <a:xfrm>
            <a:off x="263352" y="5675100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こまる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2">
            <a:hlinkClick r:id="rId19" action="ppaction://hlinksldjump"/>
          </p:cNvPr>
          <p:cNvSpPr/>
          <p:nvPr/>
        </p:nvSpPr>
        <p:spPr>
          <a:xfrm>
            <a:off x="4223792" y="5690876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まよう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>
            <a:hlinkClick r:id="rId20" action="ppaction://hlinksldjump"/>
          </p:cNvPr>
          <p:cNvSpPr/>
          <p:nvPr/>
        </p:nvSpPr>
        <p:spPr>
          <a:xfrm>
            <a:off x="8182496" y="5690876"/>
            <a:ext cx="3600400" cy="927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ざんねん</a:t>
            </a:r>
            <a:endParaRPr kumimoji="1" lang="ja-JP" altLang="en-US" sz="54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975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ざんねん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3321480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296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はしゃぐ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263352" y="4716760"/>
            <a:ext cx="12457384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264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うれしい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313368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197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びっくりする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313368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410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あわてる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63352" y="4716760"/>
            <a:ext cx="12529392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201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どきっとする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457384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191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必死になる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457384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7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hlinkClick r:id="rId3" action="ppaction://hlinksldjump"/>
          </p:cNvPr>
          <p:cNvSpPr/>
          <p:nvPr/>
        </p:nvSpPr>
        <p:spPr>
          <a:xfrm>
            <a:off x="263352" y="1700808"/>
            <a:ext cx="11704645" cy="3015952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はずかしい</a:t>
            </a:r>
            <a:endParaRPr kumimoji="1" lang="ja-JP" altLang="en-US" sz="18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額縁 3">
            <a:hlinkClick r:id="rId4" action="ppaction://hlinksldjump"/>
          </p:cNvPr>
          <p:cNvSpPr/>
          <p:nvPr/>
        </p:nvSpPr>
        <p:spPr>
          <a:xfrm>
            <a:off x="9912424" y="256456"/>
            <a:ext cx="1872208" cy="79628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やり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戻</a:t>
            </a:r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endParaRPr kumimoji="1"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63352" y="4716760"/>
            <a:ext cx="12313368" cy="1700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8000" kern="1200" spc="-12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になるのは、どんなとき？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6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・この気持ち</a:t>
            </a:r>
            <a:r>
              <a:rPr lang="ja-JP" altLang="en-US" sz="6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をおたがいに表し、見合う。</a:t>
            </a: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sz="6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791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メトロポリタン</Template>
  <TotalTime>12168</TotalTime>
  <Words>567</Words>
  <Application>Microsoft Office PowerPoint</Application>
  <PresentationFormat>ワイド画面</PresentationFormat>
  <Paragraphs>117</Paragraphs>
  <Slides>20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7" baseType="lpstr">
      <vt:lpstr>Meiryo UI</vt:lpstr>
      <vt:lpstr>ＭＳ Ｐゴシック</vt:lpstr>
      <vt:lpstr>Yu Gothic</vt:lpstr>
      <vt:lpstr>Arial</vt:lpstr>
      <vt:lpstr>Calibri</vt:lpstr>
      <vt:lpstr>Calibri Light</vt:lpstr>
      <vt:lpstr>メトロポリタン</vt:lpstr>
      <vt:lpstr>「どんな気持ち？」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崇公</dc:creator>
  <cp:lastModifiedBy>鈴木 崇公</cp:lastModifiedBy>
  <cp:revision>863</cp:revision>
  <cp:lastPrinted>2018-05-15T06:44:03Z</cp:lastPrinted>
  <dcterms:created xsi:type="dcterms:W3CDTF">2017-07-19T04:08:15Z</dcterms:created>
  <dcterms:modified xsi:type="dcterms:W3CDTF">2019-03-04T06:26:00Z</dcterms:modified>
</cp:coreProperties>
</file>