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9" r:id="rId2"/>
    <p:sldId id="257" r:id="rId3"/>
    <p:sldId id="273" r:id="rId4"/>
    <p:sldId id="265" r:id="rId5"/>
    <p:sldId id="267" r:id="rId6"/>
    <p:sldId id="266" r:id="rId7"/>
    <p:sldId id="262" r:id="rId8"/>
    <p:sldId id="270" r:id="rId9"/>
    <p:sldId id="263" r:id="rId10"/>
    <p:sldId id="271" r:id="rId11"/>
    <p:sldId id="264" r:id="rId12"/>
    <p:sldId id="272"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42"/>
    <a:srgbClr val="FEF9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1970" autoAdjust="0"/>
  </p:normalViewPr>
  <p:slideViewPr>
    <p:cSldViewPr snapToGrid="0">
      <p:cViewPr varScale="1">
        <p:scale>
          <a:sx n="58" d="100"/>
          <a:sy n="58" d="100"/>
        </p:scale>
        <p:origin x="121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444E0-B22C-45F1-B837-744B659AB567}" type="datetimeFigureOut">
              <a:rPr kumimoji="1" lang="ja-JP" altLang="en-US" smtClean="0"/>
              <a:t>2025/2/26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F3DD1-EE5F-4BD6-89AD-B3DB0239D5E7}" type="slidenum">
              <a:rPr kumimoji="1" lang="ja-JP" altLang="en-US" smtClean="0"/>
              <a:t>‹#›</a:t>
            </a:fld>
            <a:endParaRPr kumimoji="1" lang="ja-JP" altLang="en-US"/>
          </a:p>
        </p:txBody>
      </p:sp>
    </p:spTree>
    <p:extLst>
      <p:ext uri="{BB962C8B-B14F-4D97-AF65-F5344CB8AC3E}">
        <p14:creationId xmlns:p14="http://schemas.microsoft.com/office/powerpoint/2010/main" val="25539613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「執行部から。執行部、お願いします。」「はい！」</a:t>
            </a:r>
            <a:endParaRPr kumimoji="1" lang="en-US" altLang="ja-JP" dirty="0"/>
          </a:p>
          <a:p>
            <a:r>
              <a:rPr kumimoji="1" lang="ja-JP" altLang="en-US" dirty="0"/>
              <a:t>「生徒会執行部の〇〇です。これから</a:t>
            </a:r>
            <a:r>
              <a:rPr kumimoji="1" lang="en-US" altLang="ja-JP" dirty="0"/>
              <a:t>『</a:t>
            </a:r>
            <a:r>
              <a:rPr kumimoji="1" lang="ja-JP" altLang="en-US" dirty="0"/>
              <a:t>絆パワーアップタイム</a:t>
            </a:r>
            <a:r>
              <a:rPr kumimoji="1" lang="en-US" altLang="ja-JP" dirty="0"/>
              <a:t>』</a:t>
            </a:r>
            <a:r>
              <a:rPr kumimoji="1" lang="ja-JP" altLang="en-US" dirty="0"/>
              <a:t>２回目を始めます。」</a:t>
            </a:r>
          </a:p>
        </p:txBody>
      </p:sp>
      <p:sp>
        <p:nvSpPr>
          <p:cNvPr id="4" name="スライド番号プレースホルダー 3"/>
          <p:cNvSpPr>
            <a:spLocks noGrp="1"/>
          </p:cNvSpPr>
          <p:nvPr>
            <p:ph type="sldNum" sz="quarter" idx="5"/>
          </p:nvPr>
        </p:nvSpPr>
        <p:spPr/>
        <p:txBody>
          <a:bodyPr/>
          <a:lstStyle/>
          <a:p>
            <a:fld id="{0BCF3DD1-EE5F-4BD6-89AD-B3DB0239D5E7}" type="slidenum">
              <a:rPr kumimoji="1" lang="ja-JP" altLang="en-US" smtClean="0"/>
              <a:t>1</a:t>
            </a:fld>
            <a:endParaRPr kumimoji="1" lang="ja-JP" altLang="en-US"/>
          </a:p>
        </p:txBody>
      </p:sp>
    </p:spTree>
    <p:extLst>
      <p:ext uri="{BB962C8B-B14F-4D97-AF65-F5344CB8AC3E}">
        <p14:creationId xmlns:p14="http://schemas.microsoft.com/office/powerpoint/2010/main" val="240405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い。自称アドバイザーの目時です。よろしくお願いします。この活動は次の活動のためのものなので、全員が組を作れていないと次に移ることができない活動です。５人残っているけど、まあいいや、見学してて、とはならないので、全員組に入ってほしいなと。自分は入れなかったなっていう人、できそうなものにチャレンジしてみてくださいね。その１、入れるところある？入れてくれ～とか言って入れるところ探す。</a:t>
            </a:r>
            <a:r>
              <a:rPr kumimoji="1" lang="en-US" altLang="ja-JP" dirty="0"/>
              <a:t>『</a:t>
            </a:r>
            <a:r>
              <a:rPr kumimoji="1" lang="ja-JP" altLang="en-US" dirty="0"/>
              <a:t>それができたらこんなに苦労していないんだ！</a:t>
            </a:r>
            <a:r>
              <a:rPr kumimoji="1" lang="en-US" altLang="ja-JP" dirty="0"/>
              <a:t>』</a:t>
            </a:r>
            <a:r>
              <a:rPr kumimoji="1" lang="ja-JP" altLang="en-US" dirty="0"/>
              <a:t>２つ目、</a:t>
            </a:r>
            <a:r>
              <a:rPr kumimoji="1" lang="en-US" altLang="ja-JP" dirty="0"/>
              <a:t>『</a:t>
            </a:r>
            <a:r>
              <a:rPr kumimoji="1" lang="ja-JP" altLang="en-US" dirty="0"/>
              <a:t>私残っています</a:t>
            </a:r>
            <a:r>
              <a:rPr kumimoji="1" lang="en-US" altLang="ja-JP" dirty="0"/>
              <a:t>』</a:t>
            </a:r>
            <a:r>
              <a:rPr kumimoji="1" lang="ja-JP" altLang="en-US" dirty="0"/>
              <a:t>と他にアピールする。</a:t>
            </a:r>
            <a:r>
              <a:rPr kumimoji="1" lang="en-US" altLang="ja-JP" dirty="0"/>
              <a:t>『</a:t>
            </a:r>
            <a:r>
              <a:rPr kumimoji="1" lang="ja-JP" altLang="en-US" dirty="0"/>
              <a:t>それもちょっとハードルが高い</a:t>
            </a:r>
            <a:r>
              <a:rPr kumimoji="1" lang="en-US" altLang="ja-JP" dirty="0"/>
              <a:t>…』</a:t>
            </a:r>
            <a:r>
              <a:rPr kumimoji="1" lang="ja-JP" altLang="en-US" dirty="0"/>
              <a:t>３つ目</a:t>
            </a:r>
            <a:r>
              <a:rPr kumimoji="1" lang="en-US" altLang="ja-JP" dirty="0"/>
              <a:t>『</a:t>
            </a:r>
            <a:r>
              <a:rPr kumimoji="1" lang="ja-JP" altLang="en-US" dirty="0"/>
              <a:t>困っている顔やそぶりをして声をかけてもらう</a:t>
            </a:r>
            <a:r>
              <a:rPr kumimoji="1" lang="en-US" altLang="ja-JP" dirty="0"/>
              <a:t>』</a:t>
            </a:r>
            <a:r>
              <a:rPr kumimoji="1" lang="ja-JP" altLang="en-US" dirty="0"/>
              <a:t>。これならできそうだなっていうのがあるといいなと思います。これ、私の得意技です。ちなみに、冷静に考えたら全学年が同じ人数で、しかも６の倍数でないと。ぴったり６人ずつというのは無理なので、そこは上級生中心に、柔軟に対応してください。でも、その場合でも全学年が組の中にいる、というのは守るようにしてください。良いですか？」</a:t>
            </a:r>
          </a:p>
        </p:txBody>
      </p:sp>
      <p:sp>
        <p:nvSpPr>
          <p:cNvPr id="4" name="スライド番号プレースホルダー 3"/>
          <p:cNvSpPr>
            <a:spLocks noGrp="1"/>
          </p:cNvSpPr>
          <p:nvPr>
            <p:ph type="sldNum" sz="quarter" idx="5"/>
          </p:nvPr>
        </p:nvSpPr>
        <p:spPr/>
        <p:txBody>
          <a:bodyPr/>
          <a:lstStyle/>
          <a:p>
            <a:fld id="{0BCF3DD1-EE5F-4BD6-89AD-B3DB0239D5E7}" type="slidenum">
              <a:rPr kumimoji="1" lang="ja-JP" altLang="en-US" smtClean="0"/>
              <a:t>11</a:t>
            </a:fld>
            <a:endParaRPr kumimoji="1" lang="ja-JP" altLang="en-US"/>
          </a:p>
        </p:txBody>
      </p:sp>
    </p:spTree>
    <p:extLst>
      <p:ext uri="{BB962C8B-B14F-4D97-AF65-F5344CB8AC3E}">
        <p14:creationId xmlns:p14="http://schemas.microsoft.com/office/powerpoint/2010/main" val="3580683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「また、リーダー研に出た人は、特にこれ思い出してみてくださいね。今回は、</a:t>
            </a:r>
            <a:r>
              <a:rPr kumimoji="1" lang="en-US" altLang="ja-JP" dirty="0"/>
              <a:t>『</a:t>
            </a:r>
            <a:r>
              <a:rPr kumimoji="1" lang="ja-JP" altLang="en-US" dirty="0"/>
              <a:t>自分から</a:t>
            </a:r>
            <a:r>
              <a:rPr kumimoji="1" lang="en-US" altLang="ja-JP" dirty="0"/>
              <a:t>』</a:t>
            </a:r>
            <a:r>
              <a:rPr kumimoji="1" lang="ja-JP" altLang="en-US" dirty="0"/>
              <a:t>の部分が特に必要だと思います。アドバイス以上です。」</a:t>
            </a:r>
          </a:p>
        </p:txBody>
      </p:sp>
      <p:sp>
        <p:nvSpPr>
          <p:cNvPr id="4" name="スライド番号プレースホルダー 3"/>
          <p:cNvSpPr>
            <a:spLocks noGrp="1"/>
          </p:cNvSpPr>
          <p:nvPr>
            <p:ph type="sldNum" sz="quarter" idx="5"/>
          </p:nvPr>
        </p:nvSpPr>
        <p:spPr/>
        <p:txBody>
          <a:bodyPr/>
          <a:lstStyle/>
          <a:p>
            <a:fld id="{0BCF3DD1-EE5F-4BD6-89AD-B3DB0239D5E7}" type="slidenum">
              <a:rPr kumimoji="1" lang="ja-JP" altLang="en-US" smtClean="0"/>
              <a:t>12</a:t>
            </a:fld>
            <a:endParaRPr kumimoji="1" lang="ja-JP" altLang="en-US"/>
          </a:p>
        </p:txBody>
      </p:sp>
    </p:spTree>
    <p:extLst>
      <p:ext uri="{BB962C8B-B14F-4D97-AF65-F5344CB8AC3E}">
        <p14:creationId xmlns:p14="http://schemas.microsoft.com/office/powerpoint/2010/main" val="3580683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「今日は、今いる皆さんで６人ずつの組をつくり、その後、その６人で</a:t>
            </a:r>
            <a:r>
              <a:rPr kumimoji="1" lang="en-US" altLang="ja-JP" dirty="0"/>
              <a:t>『</a:t>
            </a:r>
            <a:r>
              <a:rPr kumimoji="1" lang="ja-JP" altLang="en-US" dirty="0"/>
              <a:t>ぴったりじゃんけん</a:t>
            </a:r>
            <a:r>
              <a:rPr kumimoji="1" lang="en-US" altLang="ja-JP" dirty="0"/>
              <a:t>』</a:t>
            </a:r>
            <a:r>
              <a:rPr kumimoji="1" lang="ja-JP" altLang="en-US" dirty="0"/>
              <a:t>というゲームを行います。</a:t>
            </a:r>
          </a:p>
        </p:txBody>
      </p:sp>
      <p:sp>
        <p:nvSpPr>
          <p:cNvPr id="4" name="スライド番号プレースホルダー 3"/>
          <p:cNvSpPr>
            <a:spLocks noGrp="1"/>
          </p:cNvSpPr>
          <p:nvPr>
            <p:ph type="sldNum" sz="quarter" idx="5"/>
          </p:nvPr>
        </p:nvSpPr>
        <p:spPr/>
        <p:txBody>
          <a:bodyPr/>
          <a:lstStyle/>
          <a:p>
            <a:fld id="{0BCF3DD1-EE5F-4BD6-89AD-B3DB0239D5E7}" type="slidenum">
              <a:rPr kumimoji="1" lang="ja-JP" altLang="en-US" smtClean="0"/>
              <a:t>2</a:t>
            </a:fld>
            <a:endParaRPr kumimoji="1" lang="ja-JP" altLang="en-US"/>
          </a:p>
        </p:txBody>
      </p:sp>
    </p:spTree>
    <p:extLst>
      <p:ext uri="{BB962C8B-B14F-4D97-AF65-F5344CB8AC3E}">
        <p14:creationId xmlns:p14="http://schemas.microsoft.com/office/powerpoint/2010/main" val="499361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まずは、絆パワーアップタイム全体の約束事を確認します。１つ目、☆全校生徒に指示が通るようにするため、執行部やリーダー役の人から指示がある時は、しゃべらず、静かに聞いて下さい。</a:t>
            </a:r>
          </a:p>
          <a:p>
            <a:r>
              <a:rPr kumimoji="1" lang="ja-JP" altLang="en-US" dirty="0"/>
              <a:t>２つ目、☆他の人が嫌な思いをするような発言はせず、前向きな励ます発言をお願いします。</a:t>
            </a:r>
          </a:p>
          <a:p>
            <a:r>
              <a:rPr kumimoji="1" lang="ja-JP" altLang="en-US" dirty="0"/>
              <a:t>３つ目、☆困った時は遠慮せずに私たち執行部や誰にでも良いので相談して下さい。</a:t>
            </a:r>
          </a:p>
          <a:p>
            <a:r>
              <a:rPr kumimoji="1" lang="ja-JP" altLang="en-US" dirty="0"/>
              <a:t>　よろしいでしょうか。」</a:t>
            </a:r>
          </a:p>
        </p:txBody>
      </p:sp>
      <p:sp>
        <p:nvSpPr>
          <p:cNvPr id="4" name="スライド番号プレースホルダー 3"/>
          <p:cNvSpPr>
            <a:spLocks noGrp="1"/>
          </p:cNvSpPr>
          <p:nvPr>
            <p:ph type="sldNum" sz="quarter" idx="5"/>
          </p:nvPr>
        </p:nvSpPr>
        <p:spPr/>
        <p:txBody>
          <a:bodyPr/>
          <a:lstStyle/>
          <a:p>
            <a:fld id="{0BCF3DD1-EE5F-4BD6-89AD-B3DB0239D5E7}" type="slidenum">
              <a:rPr kumimoji="1" lang="ja-JP" altLang="en-US" smtClean="0"/>
              <a:t>3</a:t>
            </a:fld>
            <a:endParaRPr kumimoji="1" lang="ja-JP" altLang="en-US"/>
          </a:p>
        </p:txBody>
      </p:sp>
    </p:spTree>
    <p:extLst>
      <p:ext uri="{BB962C8B-B14F-4D97-AF65-F5344CB8AC3E}">
        <p14:creationId xmlns:p14="http://schemas.microsoft.com/office/powerpoint/2010/main" val="244118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まずは６人組づくりのルールについて説明します。スクリーンを見てください。</a:t>
            </a:r>
          </a:p>
          <a:p>
            <a:r>
              <a:rPr kumimoji="1" lang="ja-JP" altLang="en-US" dirty="0"/>
              <a:t>　１　全ての学年の人が入っていること</a:t>
            </a:r>
          </a:p>
          <a:p>
            <a:r>
              <a:rPr kumimoji="1" lang="ja-JP" altLang="en-US" dirty="0"/>
              <a:t>　２　同学年の人数が２名であること</a:t>
            </a:r>
          </a:p>
          <a:p>
            <a:r>
              <a:rPr kumimoji="1" lang="ja-JP" altLang="en-US" dirty="0"/>
              <a:t>　３　全員が組に入れていること</a:t>
            </a:r>
          </a:p>
          <a:p>
            <a:r>
              <a:rPr kumimoji="1" lang="ja-JP" altLang="en-US" dirty="0"/>
              <a:t>　４　どうにもならないときは、相談の上、柔軟に組むこと</a:t>
            </a:r>
          </a:p>
          <a:p>
            <a:r>
              <a:rPr kumimoji="1" lang="ja-JP" altLang="en-US" dirty="0"/>
              <a:t>　５　制限時間は５分間です。</a:t>
            </a:r>
          </a:p>
          <a:p>
            <a:r>
              <a:rPr kumimoji="1" lang="ja-JP" altLang="en-US" dirty="0"/>
              <a:t>　質問はありますか？</a:t>
            </a:r>
          </a:p>
          <a:p>
            <a:r>
              <a:rPr kumimoji="1" lang="ja-JP" altLang="en-US" dirty="0"/>
              <a:t>全員起立してください。学年の形が崩れないように、イスをできるところまで下げてください。それでは、６人組づくり、５分間チャレンジ、いきます！よ～い、すた～と！」</a:t>
            </a:r>
          </a:p>
          <a:p>
            <a:r>
              <a:rPr kumimoji="1" lang="ja-JP" altLang="en-US" dirty="0"/>
              <a:t>（制限時間終了）「時間になりました。まだ組に入れていない人はいますか？」</a:t>
            </a:r>
          </a:p>
          <a:p>
            <a:r>
              <a:rPr kumimoji="1" lang="en-US" altLang="ja-JP" dirty="0"/>
              <a:t>※</a:t>
            </a:r>
            <a:r>
              <a:rPr kumimoji="1" lang="ja-JP" altLang="en-US" dirty="0"/>
              <a:t>うまく組ができた場合</a:t>
            </a:r>
          </a:p>
          <a:p>
            <a:r>
              <a:rPr kumimoji="1" lang="ja-JP" altLang="en-US" dirty="0"/>
              <a:t>「皆さんすごいですね！３月のリーダー研でも難しい活動でしたが、１回でできて皆さん素晴らしすぎます（みたいな感じでほめてください）。」</a:t>
            </a:r>
          </a:p>
          <a:p>
            <a:r>
              <a:rPr kumimoji="1" lang="en-US" altLang="ja-JP" dirty="0"/>
              <a:t>※</a:t>
            </a:r>
            <a:r>
              <a:rPr kumimoji="1" lang="ja-JP" altLang="en-US" dirty="0"/>
              <a:t>入れていない人がいる場合</a:t>
            </a:r>
          </a:p>
          <a:p>
            <a:r>
              <a:rPr kumimoji="1" lang="ja-JP" altLang="en-US" dirty="0"/>
              <a:t>「組を作るためのコツをみんなで確認しましょう！目時先生お願いします。」</a:t>
            </a:r>
          </a:p>
          <a:p>
            <a:r>
              <a:rPr kumimoji="1" lang="ja-JP" altLang="en-US" dirty="0"/>
              <a:t>（目時コメントの後、続けてやる。）「では、もう少し続けましょう。できているところの２，３年生も、全体の様子を見ながらよろしくお願いします。」</a:t>
            </a:r>
          </a:p>
          <a:p>
            <a:r>
              <a:rPr kumimoji="1" lang="en-US" altLang="ja-JP" dirty="0"/>
              <a:t>※</a:t>
            </a:r>
            <a:r>
              <a:rPr kumimoji="1" lang="ja-JP" altLang="en-US" dirty="0"/>
              <a:t>完成後</a:t>
            </a:r>
          </a:p>
          <a:p>
            <a:r>
              <a:rPr kumimoji="1" lang="ja-JP" altLang="en-US" dirty="0"/>
              <a:t>「ありがとうございました。皆さんのおかげで６人組ができました。それでは、簡単に自己紹介をしてください。スタートは２，３年生からお願いします。」</a:t>
            </a:r>
          </a:p>
        </p:txBody>
      </p:sp>
      <p:sp>
        <p:nvSpPr>
          <p:cNvPr id="4" name="スライド番号プレースホルダー 3"/>
          <p:cNvSpPr>
            <a:spLocks noGrp="1"/>
          </p:cNvSpPr>
          <p:nvPr>
            <p:ph type="sldNum" sz="quarter" idx="5"/>
          </p:nvPr>
        </p:nvSpPr>
        <p:spPr/>
        <p:txBody>
          <a:bodyPr/>
          <a:lstStyle/>
          <a:p>
            <a:fld id="{0BCF3DD1-EE5F-4BD6-89AD-B3DB0239D5E7}" type="slidenum">
              <a:rPr kumimoji="1" lang="ja-JP" altLang="en-US" smtClean="0"/>
              <a:t>4</a:t>
            </a:fld>
            <a:endParaRPr kumimoji="1" lang="ja-JP" altLang="en-US"/>
          </a:p>
        </p:txBody>
      </p:sp>
    </p:spTree>
    <p:extLst>
      <p:ext uri="{BB962C8B-B14F-4D97-AF65-F5344CB8AC3E}">
        <p14:creationId xmlns:p14="http://schemas.microsoft.com/office/powerpoint/2010/main" val="2593598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3</a:t>
            </a:r>
            <a:r>
              <a:rPr kumimoji="1" lang="ja-JP" altLang="en-US" dirty="0"/>
              <a:t>分ぐらい）（自己紹介が終わったら</a:t>
            </a:r>
            <a:r>
              <a:rPr kumimoji="1" lang="en-US" altLang="ja-JP" dirty="0"/>
              <a:t>…</a:t>
            </a:r>
            <a:r>
              <a:rPr kumimoji="1" lang="ja-JP" altLang="en-US" dirty="0"/>
              <a:t>）では、次の</a:t>
            </a:r>
            <a:r>
              <a:rPr kumimoji="1" lang="en-US" altLang="ja-JP" dirty="0"/>
              <a:t>『</a:t>
            </a:r>
            <a:r>
              <a:rPr kumimoji="1" lang="ja-JP" altLang="en-US" dirty="0"/>
              <a:t>ぴったりじゃんけん</a:t>
            </a:r>
            <a:r>
              <a:rPr kumimoji="1" lang="en-US" altLang="ja-JP" dirty="0"/>
              <a:t>』</a:t>
            </a:r>
            <a:r>
              <a:rPr kumimoji="1" lang="ja-JP" altLang="en-US" dirty="0"/>
              <a:t>に移ります。皆さん座って、前のスクリーンを見てください。」</a:t>
            </a:r>
          </a:p>
        </p:txBody>
      </p:sp>
      <p:sp>
        <p:nvSpPr>
          <p:cNvPr id="4" name="スライド番号プレースホルダー 3"/>
          <p:cNvSpPr>
            <a:spLocks noGrp="1"/>
          </p:cNvSpPr>
          <p:nvPr>
            <p:ph type="sldNum" sz="quarter" idx="5"/>
          </p:nvPr>
        </p:nvSpPr>
        <p:spPr/>
        <p:txBody>
          <a:bodyPr/>
          <a:lstStyle/>
          <a:p>
            <a:fld id="{0BCF3DD1-EE5F-4BD6-89AD-B3DB0239D5E7}" type="slidenum">
              <a:rPr kumimoji="1" lang="ja-JP" altLang="en-US" smtClean="0"/>
              <a:t>5</a:t>
            </a:fld>
            <a:endParaRPr kumimoji="1" lang="ja-JP" altLang="en-US"/>
          </a:p>
        </p:txBody>
      </p:sp>
    </p:spTree>
    <p:extLst>
      <p:ext uri="{BB962C8B-B14F-4D97-AF65-F5344CB8AC3E}">
        <p14:creationId xmlns:p14="http://schemas.microsoft.com/office/powerpoint/2010/main" val="388841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「ではぴったりじゃんけんを行います。」</a:t>
            </a:r>
          </a:p>
          <a:p>
            <a:r>
              <a:rPr kumimoji="1" lang="ja-JP" altLang="en-US" dirty="0"/>
              <a:t>「スクリーンを見てください。ルールは、ジャンケンの合図、今日は</a:t>
            </a:r>
            <a:r>
              <a:rPr kumimoji="1" lang="en-US" altLang="ja-JP" dirty="0"/>
              <a:t>『</a:t>
            </a:r>
            <a:r>
              <a:rPr kumimoji="1" lang="ja-JP" altLang="en-US" dirty="0"/>
              <a:t>ア～ド～ジャン！</a:t>
            </a:r>
            <a:r>
              <a:rPr kumimoji="1" lang="en-US" altLang="ja-JP" dirty="0"/>
              <a:t>』</a:t>
            </a:r>
            <a:r>
              <a:rPr kumimoji="1" lang="ja-JP" altLang="en-US" dirty="0"/>
              <a:t>の合図で指を</a:t>
            </a:r>
            <a:r>
              <a:rPr kumimoji="1" lang="en-US" altLang="ja-JP" dirty="0"/>
              <a:t>1</a:t>
            </a:r>
            <a:r>
              <a:rPr kumimoji="1" lang="ja-JP" altLang="en-US" dirty="0"/>
              <a:t>本から</a:t>
            </a:r>
            <a:r>
              <a:rPr kumimoji="1" lang="en-US" altLang="ja-JP" dirty="0"/>
              <a:t>5</a:t>
            </a:r>
            <a:r>
              <a:rPr kumimoji="1" lang="ja-JP" altLang="en-US" dirty="0"/>
              <a:t>本出します。それが、６人で一緒になったら大成功です。１分間で何回そろうか、チャレンジしてください。質問はありますか？」</a:t>
            </a:r>
          </a:p>
        </p:txBody>
      </p:sp>
      <p:sp>
        <p:nvSpPr>
          <p:cNvPr id="4" name="スライド番号プレースホルダー 3"/>
          <p:cNvSpPr>
            <a:spLocks noGrp="1"/>
          </p:cNvSpPr>
          <p:nvPr>
            <p:ph type="sldNum" sz="quarter" idx="5"/>
          </p:nvPr>
        </p:nvSpPr>
        <p:spPr/>
        <p:txBody>
          <a:bodyPr/>
          <a:lstStyle/>
          <a:p>
            <a:fld id="{0BCF3DD1-EE5F-4BD6-89AD-B3DB0239D5E7}" type="slidenum">
              <a:rPr kumimoji="1" lang="ja-JP" altLang="en-US" smtClean="0"/>
              <a:t>6</a:t>
            </a:fld>
            <a:endParaRPr kumimoji="1" lang="ja-JP" altLang="en-US"/>
          </a:p>
        </p:txBody>
      </p:sp>
    </p:spTree>
    <p:extLst>
      <p:ext uri="{BB962C8B-B14F-4D97-AF65-F5344CB8AC3E}">
        <p14:creationId xmlns:p14="http://schemas.microsoft.com/office/powerpoint/2010/main" val="106558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「全員起立してください。では、</a:t>
            </a:r>
            <a:r>
              <a:rPr kumimoji="1" lang="en-US" altLang="ja-JP" dirty="0"/>
              <a:t>『</a:t>
            </a:r>
            <a:r>
              <a:rPr kumimoji="1" lang="ja-JP" altLang="en-US" dirty="0"/>
              <a:t>ぴったりじゃんけん</a:t>
            </a:r>
            <a:r>
              <a:rPr kumimoji="1" lang="en-US" altLang="ja-JP" dirty="0"/>
              <a:t>』</a:t>
            </a:r>
            <a:r>
              <a:rPr kumimoji="1" lang="ja-JP" altLang="en-US" dirty="0"/>
              <a:t>１分間チャレンジ。よ～い、スタート！」</a:t>
            </a:r>
          </a:p>
          <a:p>
            <a:r>
              <a:rPr kumimoji="1" lang="ja-JP" altLang="en-US" dirty="0"/>
              <a:t>　（実践）</a:t>
            </a:r>
            <a:endParaRPr kumimoji="1" lang="en-US" altLang="ja-JP" dirty="0"/>
          </a:p>
          <a:p>
            <a:r>
              <a:rPr kumimoji="1" lang="ja-JP" altLang="en-US" dirty="0"/>
              <a:t>「時間になりました。では、その場に座って、スクリーンの方を見てください。」</a:t>
            </a:r>
          </a:p>
        </p:txBody>
      </p:sp>
      <p:sp>
        <p:nvSpPr>
          <p:cNvPr id="4" name="スライド番号プレースホルダー 3"/>
          <p:cNvSpPr>
            <a:spLocks noGrp="1"/>
          </p:cNvSpPr>
          <p:nvPr>
            <p:ph type="sldNum" sz="quarter" idx="5"/>
          </p:nvPr>
        </p:nvSpPr>
        <p:spPr/>
        <p:txBody>
          <a:bodyPr/>
          <a:lstStyle/>
          <a:p>
            <a:fld id="{0BCF3DD1-EE5F-4BD6-89AD-B3DB0239D5E7}" type="slidenum">
              <a:rPr kumimoji="1" lang="ja-JP" altLang="en-US" smtClean="0"/>
              <a:t>7</a:t>
            </a:fld>
            <a:endParaRPr kumimoji="1" lang="ja-JP" altLang="en-US"/>
          </a:p>
        </p:txBody>
      </p:sp>
    </p:spTree>
    <p:extLst>
      <p:ext uri="{BB962C8B-B14F-4D97-AF65-F5344CB8AC3E}">
        <p14:creationId xmlns:p14="http://schemas.microsoft.com/office/powerpoint/2010/main" val="285695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「ありがとうございました。</a:t>
            </a:r>
            <a:r>
              <a:rPr kumimoji="1" lang="en-US" altLang="ja-JP" dirty="0"/>
              <a:t>1</a:t>
            </a:r>
            <a:r>
              <a:rPr kumimoji="1" lang="ja-JP" altLang="en-US" dirty="0"/>
              <a:t>回でもぴったりそろったミラクルを起こしたところはありますか？（１回刻みずつ聞き、１番多かった組に拍手をする）。☆ちなみにこれを６人でやってぴったり合う確率は</a:t>
            </a:r>
            <a:r>
              <a:rPr kumimoji="1" lang="en-US" altLang="ja-JP" dirty="0"/>
              <a:t>0.03</a:t>
            </a:r>
            <a:r>
              <a:rPr kumimoji="1" lang="ja-JP" altLang="en-US" dirty="0"/>
              <a:t>％</a:t>
            </a:r>
            <a:r>
              <a:rPr kumimoji="1" lang="ja-JP" altLang="en-US"/>
              <a:t>で、☆野球</a:t>
            </a:r>
            <a:r>
              <a:rPr kumimoji="1" lang="ja-JP" altLang="en-US" dirty="0"/>
              <a:t>を観に行ったときにホームランボールをつかめる確率ぐらいだそう</a:t>
            </a:r>
            <a:r>
              <a:rPr kumimoji="1" lang="ja-JP" altLang="en-US"/>
              <a:t>です。☆すごい確率ですね！</a:t>
            </a:r>
            <a:endParaRPr kumimoji="1" lang="ja-JP" altLang="en-US" dirty="0"/>
          </a:p>
        </p:txBody>
      </p:sp>
      <p:sp>
        <p:nvSpPr>
          <p:cNvPr id="4" name="スライド番号プレースホルダー 3"/>
          <p:cNvSpPr>
            <a:spLocks noGrp="1"/>
          </p:cNvSpPr>
          <p:nvPr>
            <p:ph type="sldNum" sz="quarter" idx="5"/>
          </p:nvPr>
        </p:nvSpPr>
        <p:spPr/>
        <p:txBody>
          <a:bodyPr/>
          <a:lstStyle/>
          <a:p>
            <a:fld id="{0BCF3DD1-EE5F-4BD6-89AD-B3DB0239D5E7}" type="slidenum">
              <a:rPr kumimoji="1" lang="ja-JP" altLang="en-US" smtClean="0"/>
              <a:t>8</a:t>
            </a:fld>
            <a:endParaRPr kumimoji="1" lang="ja-JP" altLang="en-US"/>
          </a:p>
        </p:txBody>
      </p:sp>
    </p:spTree>
    <p:extLst>
      <p:ext uri="{BB962C8B-B14F-4D97-AF65-F5344CB8AC3E}">
        <p14:creationId xmlns:p14="http://schemas.microsoft.com/office/powerpoint/2010/main" val="457244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たくさん動いてくれて、ありがとうございます。次も同じような活動をしますので、積極的に活動に参加してくれると嬉しいです。</a:t>
            </a:r>
          </a:p>
          <a:p>
            <a:r>
              <a:rPr kumimoji="1" lang="ja-JP" altLang="en-US" dirty="0"/>
              <a:t>では、６人であいさつをしてから、自分のところに戻ってください。学年でそろったところからイスを戻してください。（隊形が整ったら）ありがとうございました。（礼）⇒降壇</a:t>
            </a:r>
          </a:p>
        </p:txBody>
      </p:sp>
      <p:sp>
        <p:nvSpPr>
          <p:cNvPr id="4" name="スライド番号プレースホルダー 3"/>
          <p:cNvSpPr>
            <a:spLocks noGrp="1"/>
          </p:cNvSpPr>
          <p:nvPr>
            <p:ph type="sldNum" sz="quarter" idx="5"/>
          </p:nvPr>
        </p:nvSpPr>
        <p:spPr/>
        <p:txBody>
          <a:bodyPr/>
          <a:lstStyle/>
          <a:p>
            <a:fld id="{0BCF3DD1-EE5F-4BD6-89AD-B3DB0239D5E7}" type="slidenum">
              <a:rPr kumimoji="1" lang="ja-JP" altLang="en-US" smtClean="0"/>
              <a:t>9</a:t>
            </a:fld>
            <a:endParaRPr kumimoji="1" lang="ja-JP" altLang="en-US"/>
          </a:p>
        </p:txBody>
      </p:sp>
    </p:spTree>
    <p:extLst>
      <p:ext uri="{BB962C8B-B14F-4D97-AF65-F5344CB8AC3E}">
        <p14:creationId xmlns:p14="http://schemas.microsoft.com/office/powerpoint/2010/main" val="688899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BDEDE51-3139-492E-BEF9-24A958620ABE}" type="datetime1">
              <a:rPr kumimoji="1" lang="ja-JP" altLang="en-US" smtClean="0"/>
              <a:t>2025/2/26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2400"/>
            </a:lvl1pPr>
          </a:lstStyle>
          <a:p>
            <a:fld id="{ADA97D1A-1B80-482D-A443-D1DE46BFE97E}" type="slidenum">
              <a:rPr kumimoji="1" lang="ja-JP" altLang="en-US" smtClean="0"/>
              <a:pPr/>
              <a:t>‹#›</a:t>
            </a:fld>
            <a:endParaRPr kumimoji="1" lang="ja-JP" alt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924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8995A5-B935-497D-BDA3-87144E2CC5F3}" type="datetime1">
              <a:rPr kumimoji="1" lang="ja-JP" altLang="en-US" smtClean="0"/>
              <a:t>2025/2/26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A97D1A-1B80-482D-A443-D1DE46BFE97E}" type="slidenum">
              <a:rPr kumimoji="1" lang="ja-JP" altLang="en-US" smtClean="0"/>
              <a:t>‹#›</a:t>
            </a:fld>
            <a:endParaRPr kumimoji="1" lang="ja-JP" altLang="en-US"/>
          </a:p>
        </p:txBody>
      </p:sp>
    </p:spTree>
    <p:extLst>
      <p:ext uri="{BB962C8B-B14F-4D97-AF65-F5344CB8AC3E}">
        <p14:creationId xmlns:p14="http://schemas.microsoft.com/office/powerpoint/2010/main" val="332531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E207C4-3AB1-4BF2-A64B-0C8E82999BC2}" type="datetime1">
              <a:rPr kumimoji="1" lang="ja-JP" altLang="en-US" smtClean="0"/>
              <a:t>2025/2/26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A97D1A-1B80-482D-A443-D1DE46BFE97E}" type="slidenum">
              <a:rPr kumimoji="1" lang="ja-JP" altLang="en-US" smtClean="0"/>
              <a:t>‹#›</a:t>
            </a:fld>
            <a:endParaRPr kumimoji="1" lang="ja-JP" altLang="en-US"/>
          </a:p>
        </p:txBody>
      </p:sp>
    </p:spTree>
    <p:extLst>
      <p:ext uri="{BB962C8B-B14F-4D97-AF65-F5344CB8AC3E}">
        <p14:creationId xmlns:p14="http://schemas.microsoft.com/office/powerpoint/2010/main" val="364053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2978799-047D-4993-934D-AFCE3ACCE1F9}" type="datetime1">
              <a:rPr kumimoji="1" lang="ja-JP" altLang="en-US" smtClean="0"/>
              <a:t>2025/2/26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A97D1A-1B80-482D-A443-D1DE46BFE97E}" type="slidenum">
              <a:rPr kumimoji="1" lang="ja-JP" altLang="en-US" smtClean="0"/>
              <a:t>‹#›</a:t>
            </a:fld>
            <a:endParaRPr kumimoji="1" lang="ja-JP" altLang="en-US"/>
          </a:p>
        </p:txBody>
      </p:sp>
    </p:spTree>
    <p:extLst>
      <p:ext uri="{BB962C8B-B14F-4D97-AF65-F5344CB8AC3E}">
        <p14:creationId xmlns:p14="http://schemas.microsoft.com/office/powerpoint/2010/main" val="363992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5D71253-E82E-41DE-82C8-90AA999E15E8}" type="datetime1">
              <a:rPr kumimoji="1" lang="ja-JP" altLang="en-US" smtClean="0"/>
              <a:t>2025/2/26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A97D1A-1B80-482D-A443-D1DE46BFE97E}"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088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B1B8B8B-91CF-45BE-AF9B-C9ED505085B5}" type="datetime1">
              <a:rPr kumimoji="1" lang="ja-JP" altLang="en-US" smtClean="0"/>
              <a:t>2025/2/26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A97D1A-1B80-482D-A443-D1DE46BFE97E}" type="slidenum">
              <a:rPr kumimoji="1" lang="ja-JP" altLang="en-US" smtClean="0"/>
              <a:t>‹#›</a:t>
            </a:fld>
            <a:endParaRPr kumimoji="1" lang="ja-JP" altLang="en-US"/>
          </a:p>
        </p:txBody>
      </p:sp>
    </p:spTree>
    <p:extLst>
      <p:ext uri="{BB962C8B-B14F-4D97-AF65-F5344CB8AC3E}">
        <p14:creationId xmlns:p14="http://schemas.microsoft.com/office/powerpoint/2010/main" val="232358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359E7C-82FA-4251-B7E9-DC7C6D8D9E21}" type="datetime1">
              <a:rPr kumimoji="1" lang="ja-JP" altLang="en-US" smtClean="0"/>
              <a:t>2025/2/26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DA97D1A-1B80-482D-A443-D1DE46BFE97E}" type="slidenum">
              <a:rPr kumimoji="1" lang="ja-JP" altLang="en-US" smtClean="0"/>
              <a:t>‹#›</a:t>
            </a:fld>
            <a:endParaRPr kumimoji="1" lang="ja-JP" altLang="en-US"/>
          </a:p>
        </p:txBody>
      </p:sp>
    </p:spTree>
    <p:extLst>
      <p:ext uri="{BB962C8B-B14F-4D97-AF65-F5344CB8AC3E}">
        <p14:creationId xmlns:p14="http://schemas.microsoft.com/office/powerpoint/2010/main" val="578829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131A357-2DE9-41FF-B785-9428174DD6F6}" type="datetime1">
              <a:rPr kumimoji="1" lang="ja-JP" altLang="en-US" smtClean="0"/>
              <a:t>2025/2/26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DA97D1A-1B80-482D-A443-D1DE46BFE97E}" type="slidenum">
              <a:rPr kumimoji="1" lang="ja-JP" altLang="en-US" smtClean="0"/>
              <a:t>‹#›</a:t>
            </a:fld>
            <a:endParaRPr kumimoji="1" lang="ja-JP" altLang="en-US"/>
          </a:p>
        </p:txBody>
      </p:sp>
    </p:spTree>
    <p:extLst>
      <p:ext uri="{BB962C8B-B14F-4D97-AF65-F5344CB8AC3E}">
        <p14:creationId xmlns:p14="http://schemas.microsoft.com/office/powerpoint/2010/main" val="187231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9F23B94-4B73-4F83-9242-B61312C5F46D}" type="datetime1">
              <a:rPr kumimoji="1" lang="ja-JP" altLang="en-US" smtClean="0"/>
              <a:t>2025/2/26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ADA97D1A-1B80-482D-A443-D1DE46BFE97E}" type="slidenum">
              <a:rPr kumimoji="1" lang="ja-JP" altLang="en-US" smtClean="0"/>
              <a:t>‹#›</a:t>
            </a:fld>
            <a:endParaRPr kumimoji="1" lang="ja-JP" altLang="en-US"/>
          </a:p>
        </p:txBody>
      </p:sp>
    </p:spTree>
    <p:extLst>
      <p:ext uri="{BB962C8B-B14F-4D97-AF65-F5344CB8AC3E}">
        <p14:creationId xmlns:p14="http://schemas.microsoft.com/office/powerpoint/2010/main" val="3567660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4EB0568-AEC7-4E11-8973-54A0C4144847}" type="datetime1">
              <a:rPr kumimoji="1" lang="ja-JP" altLang="en-US" smtClean="0"/>
              <a:t>2025/2/26</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DA97D1A-1B80-482D-A443-D1DE46BFE97E}" type="slidenum">
              <a:rPr kumimoji="1" lang="ja-JP" altLang="en-US" smtClean="0"/>
              <a:t>‹#›</a:t>
            </a:fld>
            <a:endParaRPr kumimoji="1" lang="ja-JP" altLang="en-US"/>
          </a:p>
        </p:txBody>
      </p:sp>
    </p:spTree>
    <p:extLst>
      <p:ext uri="{BB962C8B-B14F-4D97-AF65-F5344CB8AC3E}">
        <p14:creationId xmlns:p14="http://schemas.microsoft.com/office/powerpoint/2010/main" val="3901012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638D619-0135-4AE5-A556-95CC60107AD5}" type="datetime1">
              <a:rPr kumimoji="1" lang="ja-JP" altLang="en-US" smtClean="0"/>
              <a:t>2025/2/26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A97D1A-1B80-482D-A443-D1DE46BFE97E}" type="slidenum">
              <a:rPr kumimoji="1" lang="ja-JP" altLang="en-US" smtClean="0"/>
              <a:t>‹#›</a:t>
            </a:fld>
            <a:endParaRPr kumimoji="1" lang="ja-JP" altLang="en-US"/>
          </a:p>
        </p:txBody>
      </p:sp>
    </p:spTree>
    <p:extLst>
      <p:ext uri="{BB962C8B-B14F-4D97-AF65-F5344CB8AC3E}">
        <p14:creationId xmlns:p14="http://schemas.microsoft.com/office/powerpoint/2010/main" val="179704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9F4"/>
        </a:solidFill>
        <a:effectLst/>
      </p:bgPr>
    </p:bg>
    <p:spTree>
      <p:nvGrpSpPr>
        <p:cNvPr id="1" name=""/>
        <p:cNvGrpSpPr/>
        <p:nvPr/>
      </p:nvGrpSpPr>
      <p:grpSpPr>
        <a:xfrm>
          <a:off x="0" y="0"/>
          <a:ext cx="0" cy="0"/>
          <a:chOff x="0" y="0"/>
          <a:chExt cx="0" cy="0"/>
        </a:xfrm>
      </p:grpSpPr>
      <p:sp>
        <p:nvSpPr>
          <p:cNvPr id="7" name="Rectangle 6"/>
          <p:cNvSpPr/>
          <p:nvPr/>
        </p:nvSpPr>
        <p:spPr>
          <a:xfrm>
            <a:off x="1" y="6459784"/>
            <a:ext cx="12192000" cy="398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418998"/>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601668"/>
          </a:xfrm>
          <a:prstGeom prst="rect">
            <a:avLst/>
          </a:prstGeom>
        </p:spPr>
        <p:txBody>
          <a:bodyPr vert="horz" lIns="91440" tIns="45720" rIns="91440" bIns="45720" rtlCol="0" anchor="b">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097280" y="973869"/>
            <a:ext cx="10058400" cy="5327357"/>
          </a:xfrm>
          <a:prstGeom prst="rect">
            <a:avLst/>
          </a:prstGeom>
        </p:spPr>
        <p:txBody>
          <a:bodyPr vert="horz" lIns="0" tIns="45720" rIns="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48710CA-7636-492D-B1BD-6B348807140C}" type="datetime1">
              <a:rPr kumimoji="1" lang="ja-JP" altLang="en-US" smtClean="0"/>
              <a:t>2025/2/26</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2400">
                <a:solidFill>
                  <a:srgbClr val="FFFFFF"/>
                </a:solidFill>
              </a:defRPr>
            </a:lvl1pPr>
          </a:lstStyle>
          <a:p>
            <a:fld id="{ADA97D1A-1B80-482D-A443-D1DE46BFE97E}" type="slidenum">
              <a:rPr kumimoji="1" lang="ja-JP" altLang="en-US" smtClean="0"/>
              <a:pPr/>
              <a:t>‹#›</a:t>
            </a:fld>
            <a:endParaRPr kumimoji="1" lang="ja-JP" altLang="en-US" dirty="0"/>
          </a:p>
        </p:txBody>
      </p:sp>
      <p:cxnSp>
        <p:nvCxnSpPr>
          <p:cNvPr id="10" name="Straight Connector 9"/>
          <p:cNvCxnSpPr/>
          <p:nvPr/>
        </p:nvCxnSpPr>
        <p:spPr>
          <a:xfrm>
            <a:off x="1112520" y="914883"/>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96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kumimoji="1" sz="3600" kern="1200" spc="-50" baseline="0">
          <a:solidFill>
            <a:schemeClr val="tx1">
              <a:lumMod val="75000"/>
              <a:lumOff val="25000"/>
            </a:schemeClr>
          </a:solidFill>
          <a:latin typeface="UD デジタル 教科書体 NP-B" panose="02020700000000000000" pitchFamily="18" charset="-128"/>
          <a:ea typeface="UD デジタル 教科書体 NP-B" panose="02020700000000000000" pitchFamily="18" charset="-128"/>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UD デジタル 教科書体 NP-B" panose="02020700000000000000" pitchFamily="18" charset="-128"/>
          <a:ea typeface="UD デジタル 教科書体 NP-B" panose="02020700000000000000" pitchFamily="18" charset="-128"/>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2.xml"/><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70.png"/><Relationship Id="rId5" Type="http://schemas.openxmlformats.org/officeDocument/2006/relationships/image" Target="../media/image4.png"/><Relationship Id="rId10" Type="http://schemas.openxmlformats.org/officeDocument/2006/relationships/slide" Target="slide11.xml"/><Relationship Id="rId4" Type="http://schemas.openxmlformats.org/officeDocument/2006/relationships/notesSlide" Target="../notesSlides/notesSlide4.xml"/><Relationship Id="rId9" Type="http://schemas.openxmlformats.org/officeDocument/2006/relationships/image" Target="../media/image7.png"/><Relationship Id="rId1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45C8F0-54B1-4BB9-9C21-D80C3509FC68}"/>
              </a:ext>
            </a:extLst>
          </p:cNvPr>
          <p:cNvSpPr>
            <a:spLocks noGrp="1"/>
          </p:cNvSpPr>
          <p:nvPr>
            <p:ph type="ctrTitle"/>
          </p:nvPr>
        </p:nvSpPr>
        <p:spPr>
          <a:xfrm>
            <a:off x="1097280" y="758952"/>
            <a:ext cx="10058400" cy="3229952"/>
          </a:xfrm>
        </p:spPr>
        <p:txBody>
          <a:bodyPr>
            <a:noAutofit/>
          </a:bodyPr>
          <a:lstStyle/>
          <a:p>
            <a:r>
              <a:rPr kumimoji="1" lang="ja-JP" altLang="en-US" sz="4400" dirty="0"/>
              <a:t>令和○年度</a:t>
            </a:r>
            <a:br>
              <a:rPr kumimoji="1" lang="en-US" altLang="ja-JP" sz="5400" dirty="0"/>
            </a:br>
            <a:r>
              <a:rPr kumimoji="1" lang="ja-JP" altLang="en-US" sz="5400" dirty="0"/>
              <a:t>　</a:t>
            </a:r>
            <a:r>
              <a:rPr lang="ja-JP" altLang="en-US" sz="6000" dirty="0"/>
              <a:t>〇〇</a:t>
            </a:r>
            <a:r>
              <a:rPr kumimoji="1" lang="ja-JP" altLang="en-US" sz="6000" dirty="0"/>
              <a:t>立〇〇学校</a:t>
            </a:r>
            <a:br>
              <a:rPr kumimoji="1" lang="en-US" altLang="ja-JP" sz="5400" dirty="0"/>
            </a:br>
            <a:r>
              <a:rPr lang="ja-JP" altLang="en-US" sz="4000" dirty="0">
                <a:solidFill>
                  <a:srgbClr val="00B050"/>
                </a:solidFill>
              </a:rPr>
              <a:t>～絆パワーアップタイム②（名称募集）～</a:t>
            </a:r>
            <a:endParaRPr kumimoji="1" lang="ja-JP" altLang="en-US" sz="4400" dirty="0">
              <a:solidFill>
                <a:srgbClr val="00B050"/>
              </a:solidFill>
            </a:endParaRPr>
          </a:p>
        </p:txBody>
      </p:sp>
      <p:sp>
        <p:nvSpPr>
          <p:cNvPr id="3" name="字幕 2">
            <a:extLst>
              <a:ext uri="{FF2B5EF4-FFF2-40B4-BE49-F238E27FC236}">
                <a16:creationId xmlns:a16="http://schemas.microsoft.com/office/drawing/2014/main" id="{60A394D7-9B32-4561-9C31-483F0C2574F3}"/>
              </a:ext>
            </a:extLst>
          </p:cNvPr>
          <p:cNvSpPr>
            <a:spLocks noGrp="1"/>
          </p:cNvSpPr>
          <p:nvPr>
            <p:ph type="subTitle" idx="1"/>
          </p:nvPr>
        </p:nvSpPr>
        <p:spPr/>
        <p:txBody>
          <a:bodyPr>
            <a:normAutofit/>
          </a:bodyPr>
          <a:lstStyle/>
          <a:p>
            <a:pPr algn="r"/>
            <a:r>
              <a:rPr kumimoji="1" lang="ja-JP" altLang="en-US" sz="3200" dirty="0">
                <a:solidFill>
                  <a:schemeClr val="tx1"/>
                </a:solidFill>
              </a:rPr>
              <a:t>担当：生徒会執行部</a:t>
            </a:r>
          </a:p>
        </p:txBody>
      </p:sp>
      <p:sp>
        <p:nvSpPr>
          <p:cNvPr id="4" name="スライド番号プレースホルダー 3">
            <a:extLst>
              <a:ext uri="{FF2B5EF4-FFF2-40B4-BE49-F238E27FC236}">
                <a16:creationId xmlns:a16="http://schemas.microsoft.com/office/drawing/2014/main" id="{1F71C63F-E028-4598-80F9-1ABAD3F577B8}"/>
              </a:ext>
            </a:extLst>
          </p:cNvPr>
          <p:cNvSpPr>
            <a:spLocks noGrp="1"/>
          </p:cNvSpPr>
          <p:nvPr>
            <p:ph type="sldNum" sz="quarter" idx="12"/>
          </p:nvPr>
        </p:nvSpPr>
        <p:spPr/>
        <p:txBody>
          <a:bodyPr/>
          <a:lstStyle/>
          <a:p>
            <a:fld id="{ADA97D1A-1B80-482D-A443-D1DE46BFE97E}" type="slidenum">
              <a:rPr kumimoji="1" lang="ja-JP" altLang="en-US" smtClean="0"/>
              <a:t>1</a:t>
            </a:fld>
            <a:endParaRPr kumimoji="1" lang="ja-JP" altLang="en-US"/>
          </a:p>
        </p:txBody>
      </p:sp>
      <p:sp>
        <p:nvSpPr>
          <p:cNvPr id="8" name="テキスト ボックス 7">
            <a:extLst>
              <a:ext uri="{FF2B5EF4-FFF2-40B4-BE49-F238E27FC236}">
                <a16:creationId xmlns:a16="http://schemas.microsoft.com/office/drawing/2014/main" id="{7328403C-FA46-48BD-9EC0-35DA17F8AE13}"/>
              </a:ext>
            </a:extLst>
          </p:cNvPr>
          <p:cNvSpPr txBox="1"/>
          <p:nvPr/>
        </p:nvSpPr>
        <p:spPr>
          <a:xfrm>
            <a:off x="1097280" y="462866"/>
            <a:ext cx="6096000" cy="461665"/>
          </a:xfrm>
          <a:prstGeom prst="rect">
            <a:avLst/>
          </a:prstGeom>
          <a:noFill/>
        </p:spPr>
        <p:txBody>
          <a:bodyPr wrap="square">
            <a:spAutoFit/>
          </a:bodyPr>
          <a:lstStyle/>
          <a:p>
            <a:r>
              <a:rPr lang="ja-JP" altLang="en-US" sz="2400" dirty="0">
                <a:latin typeface="UD デジタル 教科書体 NP-B" panose="02020700000000000000" pitchFamily="18" charset="-128"/>
                <a:ea typeface="UD デジタル 教科書体 NP-B" panose="02020700000000000000" pitchFamily="18" charset="-128"/>
              </a:rPr>
              <a:t>令和○年○月○日（○）</a:t>
            </a:r>
          </a:p>
        </p:txBody>
      </p:sp>
    </p:spTree>
    <p:extLst>
      <p:ext uri="{BB962C8B-B14F-4D97-AF65-F5344CB8AC3E}">
        <p14:creationId xmlns:p14="http://schemas.microsoft.com/office/powerpoint/2010/main" val="251427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7296AB-B21A-4DBA-A9CA-8BE65531FE9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CC1EB83-0594-49E6-8688-9FE7BFFC886B}"/>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25180B-EA81-4070-8469-A5D4405D1573}"/>
              </a:ext>
            </a:extLst>
          </p:cNvPr>
          <p:cNvSpPr>
            <a:spLocks noGrp="1"/>
          </p:cNvSpPr>
          <p:nvPr>
            <p:ph type="sldNum" sz="quarter" idx="12"/>
          </p:nvPr>
        </p:nvSpPr>
        <p:spPr/>
        <p:txBody>
          <a:bodyPr/>
          <a:lstStyle/>
          <a:p>
            <a:fld id="{ADA97D1A-1B80-482D-A443-D1DE46BFE97E}" type="slidenum">
              <a:rPr kumimoji="1" lang="ja-JP" altLang="en-US" smtClean="0"/>
              <a:t>10</a:t>
            </a:fld>
            <a:endParaRPr kumimoji="1" lang="ja-JP" altLang="en-US"/>
          </a:p>
        </p:txBody>
      </p:sp>
    </p:spTree>
    <p:extLst>
      <p:ext uri="{BB962C8B-B14F-4D97-AF65-F5344CB8AC3E}">
        <p14:creationId xmlns:p14="http://schemas.microsoft.com/office/powerpoint/2010/main" val="330607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B78EF-B907-4314-809C-C6F96B1E8BE0}"/>
              </a:ext>
            </a:extLst>
          </p:cNvPr>
          <p:cNvSpPr>
            <a:spLocks noGrp="1"/>
          </p:cNvSpPr>
          <p:nvPr>
            <p:ph type="title"/>
          </p:nvPr>
        </p:nvSpPr>
        <p:spPr/>
        <p:txBody>
          <a:bodyPr/>
          <a:lstStyle/>
          <a:p>
            <a:r>
              <a:rPr lang="ja-JP" altLang="en-US" dirty="0"/>
              <a:t>もしも組に入れなかったときは</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928F0309-5F4A-482F-ABA9-BD521E7609A2}"/>
              </a:ext>
            </a:extLst>
          </p:cNvPr>
          <p:cNvSpPr>
            <a:spLocks noGrp="1"/>
          </p:cNvSpPr>
          <p:nvPr>
            <p:ph idx="1"/>
          </p:nvPr>
        </p:nvSpPr>
        <p:spPr>
          <a:xfrm>
            <a:off x="1097280" y="1152938"/>
            <a:ext cx="10496006" cy="5002933"/>
          </a:xfrm>
        </p:spPr>
        <p:txBody>
          <a:bodyPr>
            <a:normAutofit/>
          </a:bodyPr>
          <a:lstStyle/>
          <a:p>
            <a:r>
              <a:rPr kumimoji="1" lang="ja-JP" altLang="en-US" sz="2400" dirty="0"/>
              <a:t>〇こうしてみたらどうだろう？</a:t>
            </a:r>
            <a:endParaRPr kumimoji="1" lang="en-US" altLang="ja-JP" sz="2400" dirty="0"/>
          </a:p>
          <a:p>
            <a:r>
              <a:rPr lang="ja-JP" altLang="en-US" sz="3200" dirty="0">
                <a:solidFill>
                  <a:srgbClr val="00642D"/>
                </a:solidFill>
              </a:rPr>
              <a:t>　・「入れそうなところありますか？」と</a:t>
            </a:r>
            <a:endParaRPr lang="en-US" altLang="ja-JP" sz="3200" dirty="0">
              <a:solidFill>
                <a:srgbClr val="00642D"/>
              </a:solidFill>
            </a:endParaRPr>
          </a:p>
          <a:p>
            <a:r>
              <a:rPr lang="ja-JP" altLang="en-US" sz="3200" dirty="0">
                <a:solidFill>
                  <a:srgbClr val="00642D"/>
                </a:solidFill>
              </a:rPr>
              <a:t>　　声を出して探す。</a:t>
            </a:r>
            <a:endParaRPr lang="en-US" altLang="ja-JP" sz="3200" dirty="0">
              <a:solidFill>
                <a:srgbClr val="00642D"/>
              </a:solidFill>
            </a:endParaRPr>
          </a:p>
          <a:p>
            <a:r>
              <a:rPr kumimoji="1" lang="ja-JP" altLang="en-US" sz="3200" dirty="0">
                <a:solidFill>
                  <a:srgbClr val="00642D"/>
                </a:solidFill>
              </a:rPr>
              <a:t>　・「</a:t>
            </a:r>
            <a:r>
              <a:rPr lang="ja-JP" altLang="en-US" sz="3200" dirty="0">
                <a:solidFill>
                  <a:srgbClr val="00642D"/>
                </a:solidFill>
              </a:rPr>
              <a:t>私、残っています！</a:t>
            </a:r>
            <a:r>
              <a:rPr kumimoji="1" lang="ja-JP" altLang="en-US" sz="3200" dirty="0">
                <a:solidFill>
                  <a:srgbClr val="00642D"/>
                </a:solidFill>
              </a:rPr>
              <a:t>」と</a:t>
            </a:r>
            <a:r>
              <a:rPr lang="ja-JP" altLang="en-US" sz="3200" dirty="0">
                <a:solidFill>
                  <a:srgbClr val="00642D"/>
                </a:solidFill>
              </a:rPr>
              <a:t>アピールする。</a:t>
            </a:r>
            <a:endParaRPr kumimoji="1" lang="en-US" altLang="ja-JP" sz="3200" dirty="0">
              <a:solidFill>
                <a:srgbClr val="00642D"/>
              </a:solidFill>
            </a:endParaRPr>
          </a:p>
          <a:p>
            <a:r>
              <a:rPr lang="ja-JP" altLang="en-US" sz="3200" dirty="0">
                <a:solidFill>
                  <a:srgbClr val="00642D"/>
                </a:solidFill>
              </a:rPr>
              <a:t>　・困っている顔やそぶりをして、</a:t>
            </a:r>
            <a:endParaRPr lang="en-US" altLang="ja-JP" sz="3200" dirty="0">
              <a:solidFill>
                <a:srgbClr val="00642D"/>
              </a:solidFill>
            </a:endParaRPr>
          </a:p>
          <a:p>
            <a:r>
              <a:rPr lang="ja-JP" altLang="en-US" sz="3200" dirty="0">
                <a:solidFill>
                  <a:srgbClr val="00642D"/>
                </a:solidFill>
              </a:rPr>
              <a:t>　　声をかけてもらう。</a:t>
            </a:r>
            <a:endParaRPr lang="en-US" altLang="ja-JP" sz="3200" dirty="0">
              <a:solidFill>
                <a:srgbClr val="00642D"/>
              </a:solidFill>
            </a:endParaRPr>
          </a:p>
          <a:p>
            <a:r>
              <a:rPr kumimoji="1" lang="ja-JP" altLang="en-US" sz="2400" dirty="0"/>
              <a:t>　</a:t>
            </a:r>
            <a:r>
              <a:rPr kumimoji="1" lang="en-US" altLang="ja-JP" sz="2400" dirty="0">
                <a:solidFill>
                  <a:srgbClr val="FF0000"/>
                </a:solidFill>
              </a:rPr>
              <a:t>※</a:t>
            </a:r>
            <a:r>
              <a:rPr lang="ja-JP" altLang="en-US" sz="2400" dirty="0">
                <a:solidFill>
                  <a:srgbClr val="FF0000"/>
                </a:solidFill>
              </a:rPr>
              <a:t>今回の活動は、多少人数が前後しても問題ない活動です！</a:t>
            </a:r>
            <a:endParaRPr lang="en-US" altLang="ja-JP" sz="2400" dirty="0">
              <a:solidFill>
                <a:srgbClr val="FF0000"/>
              </a:solidFill>
            </a:endParaRPr>
          </a:p>
          <a:p>
            <a:r>
              <a:rPr lang="ja-JP" altLang="en-US" sz="2400" dirty="0">
                <a:solidFill>
                  <a:srgbClr val="FF0000"/>
                </a:solidFill>
              </a:rPr>
              <a:t>　　⇒もし人数に過不足が出ている場合には、遠慮なく教えてください。</a:t>
            </a:r>
            <a:endParaRPr lang="en-US" altLang="ja-JP" sz="2400" dirty="0">
              <a:solidFill>
                <a:srgbClr val="FF0000"/>
              </a:solidFill>
            </a:endParaRPr>
          </a:p>
        </p:txBody>
      </p:sp>
      <p:sp>
        <p:nvSpPr>
          <p:cNvPr id="4" name="スライド番号プレースホルダー 3">
            <a:extLst>
              <a:ext uri="{FF2B5EF4-FFF2-40B4-BE49-F238E27FC236}">
                <a16:creationId xmlns:a16="http://schemas.microsoft.com/office/drawing/2014/main" id="{1499C551-6F35-40E5-B541-B02547CEBBE2}"/>
              </a:ext>
            </a:extLst>
          </p:cNvPr>
          <p:cNvSpPr>
            <a:spLocks noGrp="1"/>
          </p:cNvSpPr>
          <p:nvPr>
            <p:ph type="sldNum" sz="quarter" idx="12"/>
          </p:nvPr>
        </p:nvSpPr>
        <p:spPr/>
        <p:txBody>
          <a:bodyPr/>
          <a:lstStyle/>
          <a:p>
            <a:fld id="{ADA97D1A-1B80-482D-A443-D1DE46BFE97E}" type="slidenum">
              <a:rPr kumimoji="1" lang="ja-JP" altLang="en-US" smtClean="0"/>
              <a:t>11</a:t>
            </a:fld>
            <a:endParaRPr kumimoji="1" lang="ja-JP" altLang="en-US"/>
          </a:p>
        </p:txBody>
      </p:sp>
    </p:spTree>
    <p:extLst>
      <p:ext uri="{BB962C8B-B14F-4D97-AF65-F5344CB8AC3E}">
        <p14:creationId xmlns:p14="http://schemas.microsoft.com/office/powerpoint/2010/main" val="359891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B78EF-B907-4314-809C-C6F96B1E8BE0}"/>
              </a:ext>
            </a:extLst>
          </p:cNvPr>
          <p:cNvSpPr>
            <a:spLocks noGrp="1"/>
          </p:cNvSpPr>
          <p:nvPr>
            <p:ph type="title"/>
          </p:nvPr>
        </p:nvSpPr>
        <p:spPr/>
        <p:txBody>
          <a:bodyPr/>
          <a:lstStyle/>
          <a:p>
            <a:r>
              <a:rPr kumimoji="1" lang="ja-JP" altLang="en-US" dirty="0"/>
              <a:t>この活動を知っている人たちは</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928F0309-5F4A-482F-ABA9-BD521E7609A2}"/>
              </a:ext>
            </a:extLst>
          </p:cNvPr>
          <p:cNvSpPr>
            <a:spLocks noGrp="1"/>
          </p:cNvSpPr>
          <p:nvPr>
            <p:ph idx="1"/>
          </p:nvPr>
        </p:nvSpPr>
        <p:spPr>
          <a:xfrm>
            <a:off x="1097279" y="1152938"/>
            <a:ext cx="10551381" cy="5671972"/>
          </a:xfrm>
        </p:spPr>
        <p:txBody>
          <a:bodyPr>
            <a:normAutofit/>
          </a:bodyPr>
          <a:lstStyle/>
          <a:p>
            <a:r>
              <a:rPr kumimoji="1" lang="ja-JP" altLang="en-US" sz="2400" dirty="0"/>
              <a:t>〇これはどうだろう？</a:t>
            </a:r>
            <a:endParaRPr kumimoji="1" lang="en-US" altLang="ja-JP" sz="2400" dirty="0"/>
          </a:p>
          <a:p>
            <a:r>
              <a:rPr lang="ja-JP" altLang="en-US" sz="3200" dirty="0">
                <a:solidFill>
                  <a:srgbClr val="00642D"/>
                </a:solidFill>
              </a:rPr>
              <a:t>　・「入れそうなところある？」と声をかけてあげる。</a:t>
            </a:r>
            <a:endParaRPr lang="en-US" altLang="ja-JP" sz="3200" dirty="0">
              <a:solidFill>
                <a:srgbClr val="00642D"/>
              </a:solidFill>
            </a:endParaRPr>
          </a:p>
          <a:p>
            <a:r>
              <a:rPr kumimoji="1" lang="ja-JP" altLang="en-US" sz="3200" dirty="0">
                <a:solidFill>
                  <a:srgbClr val="00642D"/>
                </a:solidFill>
              </a:rPr>
              <a:t>　・「入れるところありませんか？」と他の組に</a:t>
            </a:r>
            <a:endParaRPr kumimoji="1" lang="en-US" altLang="ja-JP" sz="3200" dirty="0">
              <a:solidFill>
                <a:srgbClr val="00642D"/>
              </a:solidFill>
            </a:endParaRPr>
          </a:p>
          <a:p>
            <a:r>
              <a:rPr lang="ja-JP" altLang="en-US" sz="3200" dirty="0">
                <a:solidFill>
                  <a:srgbClr val="00642D"/>
                </a:solidFill>
              </a:rPr>
              <a:t>　　</a:t>
            </a:r>
            <a:r>
              <a:rPr kumimoji="1" lang="ja-JP" altLang="en-US" sz="3200" dirty="0">
                <a:solidFill>
                  <a:srgbClr val="00642D"/>
                </a:solidFill>
              </a:rPr>
              <a:t>声をかける。</a:t>
            </a:r>
            <a:endParaRPr kumimoji="1" lang="en-US" altLang="ja-JP" sz="3200" dirty="0">
              <a:solidFill>
                <a:srgbClr val="00642D"/>
              </a:solidFill>
            </a:endParaRPr>
          </a:p>
          <a:p>
            <a:r>
              <a:rPr lang="ja-JP" altLang="en-US" sz="3200" dirty="0">
                <a:solidFill>
                  <a:srgbClr val="00642D"/>
                </a:solidFill>
              </a:rPr>
              <a:t>　・「私の組に入る？」と声をかけて、「うん」と</a:t>
            </a:r>
            <a:endParaRPr lang="en-US" altLang="ja-JP" sz="3200" dirty="0">
              <a:solidFill>
                <a:srgbClr val="00642D"/>
              </a:solidFill>
            </a:endParaRPr>
          </a:p>
          <a:p>
            <a:r>
              <a:rPr lang="ja-JP" altLang="en-US" sz="3200" dirty="0">
                <a:solidFill>
                  <a:srgbClr val="00642D"/>
                </a:solidFill>
              </a:rPr>
              <a:t>　　言ったら入れてあげる</a:t>
            </a:r>
            <a:endParaRPr lang="en-US" altLang="ja-JP" sz="3200" dirty="0">
              <a:solidFill>
                <a:srgbClr val="00642D"/>
              </a:solidFill>
            </a:endParaRPr>
          </a:p>
          <a:p>
            <a:r>
              <a:rPr kumimoji="1" lang="ja-JP" altLang="en-US" sz="2400" dirty="0"/>
              <a:t>　</a:t>
            </a:r>
            <a:endParaRPr lang="en-US" altLang="ja-JP" sz="2400" dirty="0">
              <a:solidFill>
                <a:srgbClr val="FF0000"/>
              </a:solidFill>
            </a:endParaRPr>
          </a:p>
        </p:txBody>
      </p:sp>
      <p:sp>
        <p:nvSpPr>
          <p:cNvPr id="4" name="スライド番号プレースホルダー 3">
            <a:extLst>
              <a:ext uri="{FF2B5EF4-FFF2-40B4-BE49-F238E27FC236}">
                <a16:creationId xmlns:a16="http://schemas.microsoft.com/office/drawing/2014/main" id="{1499C551-6F35-40E5-B541-B02547CEBBE2}"/>
              </a:ext>
            </a:extLst>
          </p:cNvPr>
          <p:cNvSpPr>
            <a:spLocks noGrp="1"/>
          </p:cNvSpPr>
          <p:nvPr>
            <p:ph type="sldNum" sz="quarter" idx="12"/>
          </p:nvPr>
        </p:nvSpPr>
        <p:spPr/>
        <p:txBody>
          <a:bodyPr/>
          <a:lstStyle/>
          <a:p>
            <a:fld id="{ADA97D1A-1B80-482D-A443-D1DE46BFE97E}" type="slidenum">
              <a:rPr kumimoji="1" lang="ja-JP" altLang="en-US" smtClean="0"/>
              <a:t>12</a:t>
            </a:fld>
            <a:endParaRPr kumimoji="1" lang="ja-JP" altLang="en-US"/>
          </a:p>
        </p:txBody>
      </p:sp>
      <p:sp>
        <p:nvSpPr>
          <p:cNvPr id="5" name="正方形/長方形 4">
            <a:extLst>
              <a:ext uri="{FF2B5EF4-FFF2-40B4-BE49-F238E27FC236}">
                <a16:creationId xmlns:a16="http://schemas.microsoft.com/office/drawing/2014/main" id="{C1F7D889-2EF7-40D4-9DC0-D0A6CB8FD8D2}"/>
              </a:ext>
            </a:extLst>
          </p:cNvPr>
          <p:cNvSpPr/>
          <p:nvPr/>
        </p:nvSpPr>
        <p:spPr>
          <a:xfrm>
            <a:off x="1322375" y="4920229"/>
            <a:ext cx="3023694" cy="1078064"/>
          </a:xfrm>
          <a:prstGeom prst="rect">
            <a:avLst/>
          </a:prstGeom>
          <a:solidFill>
            <a:srgbClr val="D9F5FF"/>
          </a:solidFill>
          <a:ln w="190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dirty="0">
                <a:solidFill>
                  <a:srgbClr val="002060"/>
                </a:solidFill>
                <a:latin typeface="UD デジタル 教科書体 NP-B" panose="02020700000000000000" pitchFamily="18" charset="-128"/>
                <a:ea typeface="UD デジタル 教科書体 NP-B" panose="02020700000000000000" pitchFamily="18" charset="-128"/>
              </a:rPr>
              <a:t>自分から</a:t>
            </a:r>
          </a:p>
        </p:txBody>
      </p:sp>
      <p:sp>
        <p:nvSpPr>
          <p:cNvPr id="6" name="正方形/長方形 5">
            <a:extLst>
              <a:ext uri="{FF2B5EF4-FFF2-40B4-BE49-F238E27FC236}">
                <a16:creationId xmlns:a16="http://schemas.microsoft.com/office/drawing/2014/main" id="{4B9E3FDB-C09F-4513-BA3B-19D532F11BD2}"/>
              </a:ext>
            </a:extLst>
          </p:cNvPr>
          <p:cNvSpPr/>
          <p:nvPr/>
        </p:nvSpPr>
        <p:spPr>
          <a:xfrm>
            <a:off x="4584153" y="4920229"/>
            <a:ext cx="3023694" cy="1078064"/>
          </a:xfrm>
          <a:prstGeom prst="rect">
            <a:avLst/>
          </a:prstGeom>
          <a:solidFill>
            <a:srgbClr val="D9F5FF"/>
          </a:solidFill>
          <a:ln w="190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dirty="0">
                <a:solidFill>
                  <a:srgbClr val="002060"/>
                </a:solidFill>
                <a:latin typeface="UD デジタル 教科書体 NP-B" panose="02020700000000000000" pitchFamily="18" charset="-128"/>
                <a:ea typeface="UD デジタル 教科書体 NP-B" panose="02020700000000000000" pitchFamily="18" charset="-128"/>
              </a:rPr>
              <a:t>リアクション</a:t>
            </a:r>
          </a:p>
        </p:txBody>
      </p:sp>
      <p:sp>
        <p:nvSpPr>
          <p:cNvPr id="7" name="正方形/長方形 6">
            <a:extLst>
              <a:ext uri="{FF2B5EF4-FFF2-40B4-BE49-F238E27FC236}">
                <a16:creationId xmlns:a16="http://schemas.microsoft.com/office/drawing/2014/main" id="{002470F6-DBB7-4C02-A02F-9A4C69C2E70C}"/>
              </a:ext>
            </a:extLst>
          </p:cNvPr>
          <p:cNvSpPr/>
          <p:nvPr/>
        </p:nvSpPr>
        <p:spPr>
          <a:xfrm>
            <a:off x="7845931" y="4920229"/>
            <a:ext cx="3023694" cy="1078064"/>
          </a:xfrm>
          <a:prstGeom prst="rect">
            <a:avLst/>
          </a:prstGeom>
          <a:solidFill>
            <a:srgbClr val="D9F5FF"/>
          </a:solidFill>
          <a:ln w="190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dirty="0">
                <a:solidFill>
                  <a:srgbClr val="002060"/>
                </a:solidFill>
                <a:latin typeface="UD デジタル 教科書体 NP-B" panose="02020700000000000000" pitchFamily="18" charset="-128"/>
                <a:ea typeface="UD デジタル 教科書体 NP-B" panose="02020700000000000000" pitchFamily="18" charset="-128"/>
              </a:rPr>
              <a:t>ほめる・感謝</a:t>
            </a:r>
          </a:p>
        </p:txBody>
      </p:sp>
      <p:sp>
        <p:nvSpPr>
          <p:cNvPr id="8" name="正方形/長方形 7">
            <a:extLst>
              <a:ext uri="{FF2B5EF4-FFF2-40B4-BE49-F238E27FC236}">
                <a16:creationId xmlns:a16="http://schemas.microsoft.com/office/drawing/2014/main" id="{EBA7F404-188D-4AB7-8A68-B9F9D317E02D}"/>
              </a:ext>
            </a:extLst>
          </p:cNvPr>
          <p:cNvSpPr/>
          <p:nvPr/>
        </p:nvSpPr>
        <p:spPr>
          <a:xfrm>
            <a:off x="935932" y="4637674"/>
            <a:ext cx="3410137" cy="1643173"/>
          </a:xfrm>
          <a:prstGeom prst="rect">
            <a:avLst/>
          </a:prstGeom>
          <a:solidFill>
            <a:srgbClr val="D9F5FF"/>
          </a:solid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400" dirty="0">
                <a:solidFill>
                  <a:srgbClr val="FF0000"/>
                </a:solidFill>
                <a:latin typeface="UD デジタル 教科書体 NP-B" panose="02020700000000000000" pitchFamily="18" charset="-128"/>
                <a:ea typeface="UD デジタル 教科書体 NP-B" panose="02020700000000000000" pitchFamily="18" charset="-128"/>
              </a:rPr>
              <a:t>自分から</a:t>
            </a:r>
          </a:p>
        </p:txBody>
      </p:sp>
    </p:spTree>
    <p:extLst>
      <p:ext uri="{BB962C8B-B14F-4D97-AF65-F5344CB8AC3E}">
        <p14:creationId xmlns:p14="http://schemas.microsoft.com/office/powerpoint/2010/main" val="37329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318925-A391-4E5B-9FF5-74181CBDB9F0}"/>
              </a:ext>
            </a:extLst>
          </p:cNvPr>
          <p:cNvSpPr>
            <a:spLocks noGrp="1"/>
          </p:cNvSpPr>
          <p:nvPr>
            <p:ph type="title"/>
          </p:nvPr>
        </p:nvSpPr>
        <p:spPr/>
        <p:txBody>
          <a:bodyPr/>
          <a:lstStyle/>
          <a:p>
            <a:r>
              <a:rPr kumimoji="1" lang="ja-JP" altLang="en-US" dirty="0"/>
              <a:t>今日の</a:t>
            </a:r>
            <a:r>
              <a:rPr kumimoji="1" lang="ja-JP" altLang="en-US" dirty="0">
                <a:solidFill>
                  <a:srgbClr val="009242"/>
                </a:solidFill>
              </a:rPr>
              <a:t>絆パワーアップタイム</a:t>
            </a:r>
            <a:r>
              <a:rPr kumimoji="1" lang="ja-JP" altLang="en-US" dirty="0"/>
              <a:t>の流れ</a:t>
            </a:r>
          </a:p>
        </p:txBody>
      </p:sp>
      <p:sp>
        <p:nvSpPr>
          <p:cNvPr id="3" name="コンテンツ プレースホルダー 2">
            <a:extLst>
              <a:ext uri="{FF2B5EF4-FFF2-40B4-BE49-F238E27FC236}">
                <a16:creationId xmlns:a16="http://schemas.microsoft.com/office/drawing/2014/main" id="{8D86B9D2-65FE-41A1-9412-225B5BF3D14E}"/>
              </a:ext>
            </a:extLst>
          </p:cNvPr>
          <p:cNvSpPr>
            <a:spLocks noGrp="1"/>
          </p:cNvSpPr>
          <p:nvPr>
            <p:ph idx="1"/>
          </p:nvPr>
        </p:nvSpPr>
        <p:spPr>
          <a:xfrm>
            <a:off x="1097280" y="1245704"/>
            <a:ext cx="10058400" cy="5055522"/>
          </a:xfrm>
        </p:spPr>
        <p:txBody>
          <a:bodyPr>
            <a:normAutofit/>
          </a:bodyPr>
          <a:lstStyle/>
          <a:p>
            <a:r>
              <a:rPr kumimoji="1" lang="ja-JP" altLang="en-US" sz="6000" dirty="0"/>
              <a:t>１　６人組づくり</a:t>
            </a:r>
            <a:endParaRPr kumimoji="1" lang="en-US" altLang="ja-JP" sz="6000" dirty="0"/>
          </a:p>
          <a:p>
            <a:pPr marL="0" indent="0">
              <a:buNone/>
            </a:pPr>
            <a:endParaRPr lang="en-US" altLang="ja-JP" sz="3600" dirty="0"/>
          </a:p>
          <a:p>
            <a:pPr marL="0" indent="0">
              <a:buNone/>
            </a:pPr>
            <a:endParaRPr lang="en-US" altLang="ja-JP" sz="3600" dirty="0"/>
          </a:p>
          <a:p>
            <a:r>
              <a:rPr kumimoji="1" lang="ja-JP" altLang="en-US" sz="6000" dirty="0"/>
              <a:t>２　ぴったりじゃんけん</a:t>
            </a:r>
            <a:r>
              <a:rPr kumimoji="1" lang="ja-JP" altLang="en-US" sz="2800" baseline="100000" dirty="0"/>
              <a:t>１）</a:t>
            </a:r>
            <a:endParaRPr kumimoji="1" lang="ja-JP" altLang="en-US" sz="6000" baseline="100000" dirty="0"/>
          </a:p>
        </p:txBody>
      </p:sp>
      <p:sp>
        <p:nvSpPr>
          <p:cNvPr id="4" name="スライド番号プレースホルダー 3">
            <a:extLst>
              <a:ext uri="{FF2B5EF4-FFF2-40B4-BE49-F238E27FC236}">
                <a16:creationId xmlns:a16="http://schemas.microsoft.com/office/drawing/2014/main" id="{FD5F28D2-73C7-4D0A-89F2-CC1CBB013A4D}"/>
              </a:ext>
            </a:extLst>
          </p:cNvPr>
          <p:cNvSpPr>
            <a:spLocks noGrp="1"/>
          </p:cNvSpPr>
          <p:nvPr>
            <p:ph type="sldNum" sz="quarter" idx="12"/>
          </p:nvPr>
        </p:nvSpPr>
        <p:spPr/>
        <p:txBody>
          <a:bodyPr/>
          <a:lstStyle/>
          <a:p>
            <a:fld id="{ADA97D1A-1B80-482D-A443-D1DE46BFE97E}" type="slidenum">
              <a:rPr kumimoji="1" lang="ja-JP" altLang="en-US" smtClean="0"/>
              <a:t>2</a:t>
            </a:fld>
            <a:endParaRPr kumimoji="1" lang="ja-JP" altLang="en-US"/>
          </a:p>
        </p:txBody>
      </p:sp>
      <p:pic>
        <p:nvPicPr>
          <p:cNvPr id="6" name="図 5">
            <a:extLst>
              <a:ext uri="{FF2B5EF4-FFF2-40B4-BE49-F238E27FC236}">
                <a16:creationId xmlns:a16="http://schemas.microsoft.com/office/drawing/2014/main" id="{351D30A5-5D88-426D-9A38-1230EB072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255" y="4254415"/>
            <a:ext cx="3328147" cy="2046811"/>
          </a:xfrm>
          <a:prstGeom prst="rect">
            <a:avLst/>
          </a:prstGeom>
        </p:spPr>
      </p:pic>
      <p:pic>
        <p:nvPicPr>
          <p:cNvPr id="8" name="図 7">
            <a:extLst>
              <a:ext uri="{FF2B5EF4-FFF2-40B4-BE49-F238E27FC236}">
                <a16:creationId xmlns:a16="http://schemas.microsoft.com/office/drawing/2014/main" id="{12E6CEEF-344E-432D-AE38-E171EC054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714" y="1087145"/>
            <a:ext cx="2589594" cy="2405086"/>
          </a:xfrm>
          <a:prstGeom prst="rect">
            <a:avLst/>
          </a:prstGeom>
        </p:spPr>
      </p:pic>
      <p:sp>
        <p:nvSpPr>
          <p:cNvPr id="5" name="テキスト ボックス 4">
            <a:extLst>
              <a:ext uri="{FF2B5EF4-FFF2-40B4-BE49-F238E27FC236}">
                <a16:creationId xmlns:a16="http://schemas.microsoft.com/office/drawing/2014/main" id="{998A7470-5515-46F4-BE41-66B710EF4076}"/>
              </a:ext>
            </a:extLst>
          </p:cNvPr>
          <p:cNvSpPr txBox="1"/>
          <p:nvPr/>
        </p:nvSpPr>
        <p:spPr>
          <a:xfrm>
            <a:off x="2148840" y="6089802"/>
            <a:ext cx="10058400" cy="338554"/>
          </a:xfrm>
          <a:prstGeom prst="rect">
            <a:avLst/>
          </a:prstGeom>
          <a:noFill/>
        </p:spPr>
        <p:txBody>
          <a:bodyPr wrap="square" rtlCol="0">
            <a:spAutoFit/>
          </a:bodyPr>
          <a:lstStyle/>
          <a:p>
            <a:pPr algn="l"/>
            <a:r>
              <a:rPr kumimoji="1" lang="ja-JP" altLang="en-US" sz="1600" dirty="0"/>
              <a:t>１）</a:t>
            </a:r>
            <a:r>
              <a:rPr lang="ja-JP" altLang="en-US" sz="1600" b="0" i="0" u="none" strike="noStrike" baseline="0" dirty="0">
                <a:solidFill>
                  <a:srgbClr val="000000"/>
                </a:solidFill>
                <a:latin typeface="ＭＳ 明朝" panose="02020609040205080304" pitchFamily="17" charset="-128"/>
                <a:ea typeface="ＭＳ 明朝" panose="02020609040205080304" pitchFamily="17" charset="-128"/>
              </a:rPr>
              <a:t>田上不二夫，</a:t>
            </a:r>
            <a:r>
              <a:rPr lang="en-US" altLang="ja-JP" sz="1600" b="0" i="0" u="none" strike="noStrike" baseline="0" dirty="0">
                <a:solidFill>
                  <a:srgbClr val="000000"/>
                </a:solidFill>
                <a:latin typeface="ＭＳ 明朝" panose="02020609040205080304" pitchFamily="17" charset="-128"/>
                <a:ea typeface="ＭＳ 明朝" panose="02020609040205080304" pitchFamily="17" charset="-128"/>
              </a:rPr>
              <a:t>2003</a:t>
            </a:r>
            <a:r>
              <a:rPr lang="ja-JP" altLang="en-US" sz="1600" dirty="0">
                <a:solidFill>
                  <a:srgbClr val="000000"/>
                </a:solidFill>
                <a:latin typeface="ＭＳ 明朝" panose="02020609040205080304" pitchFamily="17" charset="-128"/>
                <a:ea typeface="ＭＳ 明朝" panose="02020609040205080304" pitchFamily="17" charset="-128"/>
              </a:rPr>
              <a:t>，</a:t>
            </a:r>
            <a:r>
              <a:rPr lang="en-US" altLang="ja-JP" sz="1600" b="0" i="0" u="none" strike="noStrike" baseline="0" dirty="0">
                <a:solidFill>
                  <a:srgbClr val="000000"/>
                </a:solidFill>
                <a:latin typeface="ＭＳ 明朝" panose="02020609040205080304" pitchFamily="17" charset="-128"/>
                <a:ea typeface="ＭＳ 明朝" panose="02020609040205080304" pitchFamily="17" charset="-128"/>
              </a:rPr>
              <a:t>『</a:t>
            </a:r>
            <a:r>
              <a:rPr lang="ja-JP" altLang="en-US" sz="1600" b="0" i="0" u="none" strike="noStrike" baseline="0" dirty="0">
                <a:solidFill>
                  <a:srgbClr val="000000"/>
                </a:solidFill>
                <a:latin typeface="ＭＳ 明朝" panose="02020609040205080304" pitchFamily="17" charset="-128"/>
                <a:ea typeface="ＭＳ 明朝" panose="02020609040205080304" pitchFamily="17" charset="-128"/>
              </a:rPr>
              <a:t>対人関係ゲームによる仲間づくり－学級担任にできるカウンセリング</a:t>
            </a:r>
            <a:r>
              <a:rPr lang="en-US" altLang="ja-JP" sz="1600" b="0" i="0" u="none" strike="noStrike" baseline="0" dirty="0">
                <a:solidFill>
                  <a:srgbClr val="000000"/>
                </a:solidFill>
                <a:latin typeface="ＭＳ 明朝" panose="02020609040205080304" pitchFamily="17" charset="-128"/>
                <a:ea typeface="ＭＳ 明朝" panose="02020609040205080304" pitchFamily="17" charset="-128"/>
              </a:rPr>
              <a:t>』</a:t>
            </a:r>
            <a:r>
              <a:rPr lang="zh-TW" altLang="en-US" sz="1600" b="0" i="0" u="none" strike="noStrike" baseline="0" dirty="0">
                <a:solidFill>
                  <a:srgbClr val="000000"/>
                </a:solidFill>
                <a:latin typeface="ＭＳ 明朝" panose="02020609040205080304" pitchFamily="17" charset="-128"/>
                <a:ea typeface="ＭＳ 明朝" panose="02020609040205080304" pitchFamily="17" charset="-128"/>
              </a:rPr>
              <a:t>，金子書房</a:t>
            </a:r>
            <a:endParaRPr kumimoji="1" lang="ja-JP" altLang="en-US" sz="1600" dirty="0"/>
          </a:p>
        </p:txBody>
      </p:sp>
    </p:spTree>
    <p:extLst>
      <p:ext uri="{BB962C8B-B14F-4D97-AF65-F5344CB8AC3E}">
        <p14:creationId xmlns:p14="http://schemas.microsoft.com/office/powerpoint/2010/main" val="2341149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CCA3CE-94EE-443F-B212-41A9D559E0F5}"/>
              </a:ext>
            </a:extLst>
          </p:cNvPr>
          <p:cNvSpPr>
            <a:spLocks noGrp="1"/>
          </p:cNvSpPr>
          <p:nvPr>
            <p:ph type="title"/>
          </p:nvPr>
        </p:nvSpPr>
        <p:spPr/>
        <p:txBody>
          <a:bodyPr/>
          <a:lstStyle/>
          <a:p>
            <a:r>
              <a:rPr lang="ja-JP" altLang="en-US" sz="3600" dirty="0">
                <a:solidFill>
                  <a:srgbClr val="00B050"/>
                </a:solidFill>
              </a:rPr>
              <a:t>絆パワーアップタイム</a:t>
            </a:r>
            <a:r>
              <a:rPr lang="ja-JP" altLang="en-US" sz="3600" dirty="0">
                <a:solidFill>
                  <a:schemeClr val="tx1"/>
                </a:solidFill>
              </a:rPr>
              <a:t>の約束事</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AEF729F9-D8C8-4F46-AD07-96B6C1A2E4E1}"/>
              </a:ext>
            </a:extLst>
          </p:cNvPr>
          <p:cNvSpPr>
            <a:spLocks noGrp="1"/>
          </p:cNvSpPr>
          <p:nvPr>
            <p:ph idx="1"/>
          </p:nvPr>
        </p:nvSpPr>
        <p:spPr>
          <a:xfrm>
            <a:off x="1097280" y="1138687"/>
            <a:ext cx="10058400" cy="5162539"/>
          </a:xfrm>
        </p:spPr>
        <p:txBody>
          <a:bodyPr>
            <a:normAutofit/>
          </a:bodyPr>
          <a:lstStyle/>
          <a:p>
            <a:r>
              <a:rPr kumimoji="1" lang="ja-JP" altLang="en-US" sz="4000" dirty="0"/>
              <a:t>・執行部やリーダー役の人から指示が</a:t>
            </a:r>
            <a:endParaRPr kumimoji="1" lang="en-US" altLang="ja-JP" sz="4000" dirty="0"/>
          </a:p>
          <a:p>
            <a:r>
              <a:rPr lang="ja-JP" altLang="en-US" sz="4000" dirty="0"/>
              <a:t>　</a:t>
            </a:r>
            <a:r>
              <a:rPr kumimoji="1" lang="ja-JP" altLang="en-US" sz="4000" dirty="0"/>
              <a:t>ある時は、</a:t>
            </a:r>
            <a:r>
              <a:rPr kumimoji="1" lang="ja-JP" altLang="en-US" sz="4000" dirty="0">
                <a:solidFill>
                  <a:srgbClr val="FF0000"/>
                </a:solidFill>
              </a:rPr>
              <a:t>しゃべらず、静かに聞く。</a:t>
            </a:r>
            <a:endParaRPr kumimoji="1" lang="en-US" altLang="ja-JP" sz="4000" dirty="0">
              <a:solidFill>
                <a:srgbClr val="FF0000"/>
              </a:solidFill>
            </a:endParaRPr>
          </a:p>
          <a:p>
            <a:endParaRPr kumimoji="1" lang="en-US" altLang="ja-JP" sz="1600" dirty="0">
              <a:solidFill>
                <a:srgbClr val="FF0000"/>
              </a:solidFill>
            </a:endParaRPr>
          </a:p>
          <a:p>
            <a:r>
              <a:rPr lang="ja-JP" altLang="en-US" sz="4000" dirty="0"/>
              <a:t>・他の人が嫌な思いをするような発言は</a:t>
            </a:r>
            <a:endParaRPr lang="en-US" altLang="ja-JP" sz="4000" dirty="0"/>
          </a:p>
          <a:p>
            <a:r>
              <a:rPr lang="ja-JP" altLang="en-US" sz="4000" dirty="0"/>
              <a:t>　せず、</a:t>
            </a:r>
            <a:r>
              <a:rPr lang="ja-JP" altLang="en-US" sz="4000" dirty="0">
                <a:solidFill>
                  <a:srgbClr val="FF0000"/>
                </a:solidFill>
              </a:rPr>
              <a:t>前向きな励ます発言をする。</a:t>
            </a:r>
            <a:endParaRPr lang="en-US" altLang="ja-JP" sz="4000" dirty="0">
              <a:solidFill>
                <a:srgbClr val="FF0000"/>
              </a:solidFill>
            </a:endParaRPr>
          </a:p>
          <a:p>
            <a:endParaRPr lang="en-US" altLang="ja-JP" sz="1600" dirty="0">
              <a:solidFill>
                <a:srgbClr val="FF0000"/>
              </a:solidFill>
            </a:endParaRPr>
          </a:p>
          <a:p>
            <a:r>
              <a:rPr lang="ja-JP" altLang="en-US" sz="4000" dirty="0"/>
              <a:t>・困った時は、遠慮せず</a:t>
            </a:r>
            <a:r>
              <a:rPr lang="ja-JP" altLang="en-US" sz="4000" dirty="0">
                <a:solidFill>
                  <a:srgbClr val="FF0000"/>
                </a:solidFill>
              </a:rPr>
              <a:t>相談する。</a:t>
            </a:r>
            <a:endParaRPr lang="en-US" altLang="ja-JP" sz="4000" dirty="0">
              <a:solidFill>
                <a:srgbClr val="FF0000"/>
              </a:solidFill>
            </a:endParaRPr>
          </a:p>
        </p:txBody>
      </p:sp>
      <p:sp>
        <p:nvSpPr>
          <p:cNvPr id="4" name="スライド番号プレースホルダー 3">
            <a:extLst>
              <a:ext uri="{FF2B5EF4-FFF2-40B4-BE49-F238E27FC236}">
                <a16:creationId xmlns:a16="http://schemas.microsoft.com/office/drawing/2014/main" id="{CB512951-3AB7-4CC1-801E-53E176644E69}"/>
              </a:ext>
            </a:extLst>
          </p:cNvPr>
          <p:cNvSpPr>
            <a:spLocks noGrp="1"/>
          </p:cNvSpPr>
          <p:nvPr>
            <p:ph type="sldNum" sz="quarter" idx="12"/>
          </p:nvPr>
        </p:nvSpPr>
        <p:spPr/>
        <p:txBody>
          <a:bodyPr/>
          <a:lstStyle/>
          <a:p>
            <a:fld id="{ADA97D1A-1B80-482D-A443-D1DE46BFE97E}" type="slidenum">
              <a:rPr kumimoji="1" lang="ja-JP" altLang="en-US" smtClean="0"/>
              <a:t>3</a:t>
            </a:fld>
            <a:endParaRPr kumimoji="1" lang="ja-JP" altLang="en-US"/>
          </a:p>
        </p:txBody>
      </p:sp>
    </p:spTree>
    <p:extLst>
      <p:ext uri="{BB962C8B-B14F-4D97-AF65-F5344CB8AC3E}">
        <p14:creationId xmlns:p14="http://schemas.microsoft.com/office/powerpoint/2010/main" val="27560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52DFB4-FD8E-4869-AEBC-641857F1AAD1}"/>
              </a:ext>
            </a:extLst>
          </p:cNvPr>
          <p:cNvSpPr>
            <a:spLocks noGrp="1"/>
          </p:cNvSpPr>
          <p:nvPr>
            <p:ph type="title"/>
          </p:nvPr>
        </p:nvSpPr>
        <p:spPr/>
        <p:txBody>
          <a:bodyPr/>
          <a:lstStyle/>
          <a:p>
            <a:r>
              <a:rPr lang="ja-JP" altLang="en-US" dirty="0"/>
              <a:t>１</a:t>
            </a:r>
            <a:r>
              <a:rPr kumimoji="1" lang="ja-JP" altLang="en-US" dirty="0"/>
              <a:t>　６人組づくり</a:t>
            </a:r>
          </a:p>
        </p:txBody>
      </p:sp>
      <p:sp>
        <p:nvSpPr>
          <p:cNvPr id="3" name="コンテンツ プレースホルダー 2">
            <a:extLst>
              <a:ext uri="{FF2B5EF4-FFF2-40B4-BE49-F238E27FC236}">
                <a16:creationId xmlns:a16="http://schemas.microsoft.com/office/drawing/2014/main" id="{090954CA-C4B3-4FA7-B0BA-C04ECF3C2200}"/>
              </a:ext>
            </a:extLst>
          </p:cNvPr>
          <p:cNvSpPr>
            <a:spLocks noGrp="1"/>
          </p:cNvSpPr>
          <p:nvPr>
            <p:ph idx="1"/>
          </p:nvPr>
        </p:nvSpPr>
        <p:spPr>
          <a:xfrm>
            <a:off x="1097280" y="973869"/>
            <a:ext cx="10058400" cy="5705227"/>
          </a:xfrm>
        </p:spPr>
        <p:txBody>
          <a:bodyPr>
            <a:normAutofit/>
          </a:bodyPr>
          <a:lstStyle/>
          <a:p>
            <a:r>
              <a:rPr lang="ja-JP" altLang="en-US" sz="2800" dirty="0"/>
              <a:t>グループ活動のための６人組を作ります！</a:t>
            </a:r>
            <a:endParaRPr lang="en-US" altLang="ja-JP" sz="2800" dirty="0"/>
          </a:p>
          <a:p>
            <a:r>
              <a:rPr lang="en-US" altLang="ja-JP" sz="2800" dirty="0"/>
              <a:t>【</a:t>
            </a:r>
            <a:r>
              <a:rPr lang="ja-JP" altLang="en-US" sz="2800" dirty="0"/>
              <a:t>ルール</a:t>
            </a:r>
            <a:r>
              <a:rPr lang="en-US" altLang="ja-JP" sz="2800" dirty="0"/>
              <a:t>】</a:t>
            </a:r>
          </a:p>
          <a:p>
            <a:r>
              <a:rPr kumimoji="1" lang="ja-JP" altLang="en-US" sz="2800" dirty="0"/>
              <a:t>　（１）全ての学年の人が入っていること</a:t>
            </a:r>
            <a:endParaRPr kumimoji="1" lang="en-US" altLang="ja-JP" sz="2800" dirty="0"/>
          </a:p>
          <a:p>
            <a:r>
              <a:rPr lang="ja-JP" altLang="en-US" sz="2800" dirty="0"/>
              <a:t>　（２）</a:t>
            </a:r>
            <a:r>
              <a:rPr lang="ja-JP" altLang="en-US" sz="2800" dirty="0">
                <a:solidFill>
                  <a:srgbClr val="FF0000"/>
                </a:solidFill>
              </a:rPr>
              <a:t>同学年の人数が２名程度</a:t>
            </a:r>
            <a:r>
              <a:rPr lang="ja-JP" altLang="en-US" sz="2800" dirty="0"/>
              <a:t>であること</a:t>
            </a:r>
            <a:endParaRPr lang="en-US" altLang="ja-JP" sz="2800" dirty="0"/>
          </a:p>
          <a:p>
            <a:r>
              <a:rPr kumimoji="1" lang="ja-JP" altLang="en-US" sz="2800" dirty="0"/>
              <a:t>　（３）全員が組に入れていること</a:t>
            </a:r>
            <a:endParaRPr kumimoji="1" lang="en-US" altLang="ja-JP" sz="2800" dirty="0"/>
          </a:p>
          <a:p>
            <a:r>
              <a:rPr lang="ja-JP" altLang="en-US" sz="2800" dirty="0"/>
              <a:t>　（４）どうにもならないときは、相談の上、</a:t>
            </a:r>
            <a:endParaRPr lang="en-US" altLang="ja-JP" sz="2800" dirty="0"/>
          </a:p>
          <a:p>
            <a:r>
              <a:rPr lang="ja-JP" altLang="en-US" sz="2800" dirty="0"/>
              <a:t>　　　　柔軟に組むこと</a:t>
            </a:r>
            <a:endParaRPr lang="en-US" altLang="ja-JP" sz="2800" dirty="0"/>
          </a:p>
          <a:p>
            <a:r>
              <a:rPr kumimoji="1" lang="ja-JP" altLang="en-US" sz="2800" dirty="0"/>
              <a:t>　　　</a:t>
            </a:r>
            <a:r>
              <a:rPr kumimoji="1" lang="en-US" altLang="ja-JP" sz="2800" dirty="0">
                <a:solidFill>
                  <a:srgbClr val="FF0000"/>
                </a:solidFill>
              </a:rPr>
              <a:t>※</a:t>
            </a:r>
            <a:r>
              <a:rPr kumimoji="1" lang="ja-JP" altLang="en-US" sz="2800" dirty="0">
                <a:solidFill>
                  <a:srgbClr val="FF0000"/>
                </a:solidFill>
              </a:rPr>
              <a:t>制限時間は５分です。</a:t>
            </a:r>
            <a:endParaRPr kumimoji="1" lang="en-US" altLang="ja-JP" sz="2800" dirty="0">
              <a:solidFill>
                <a:srgbClr val="FF0000"/>
              </a:solidFill>
            </a:endParaRPr>
          </a:p>
          <a:p>
            <a:r>
              <a:rPr lang="ja-JP" altLang="en-US" sz="2800" dirty="0">
                <a:solidFill>
                  <a:srgbClr val="FF0000"/>
                </a:solidFill>
              </a:rPr>
              <a:t>　　　</a:t>
            </a:r>
            <a:r>
              <a:rPr lang="en-US" altLang="ja-JP" sz="2800" dirty="0">
                <a:solidFill>
                  <a:srgbClr val="FF0000"/>
                </a:solidFill>
              </a:rPr>
              <a:t>※</a:t>
            </a:r>
            <a:r>
              <a:rPr lang="ja-JP" altLang="en-US" sz="2800" dirty="0">
                <a:solidFill>
                  <a:srgbClr val="FF0000"/>
                </a:solidFill>
              </a:rPr>
              <a:t>全員が入れるためには、どうしたら</a:t>
            </a:r>
            <a:endParaRPr lang="en-US" altLang="ja-JP" sz="2800" dirty="0">
              <a:solidFill>
                <a:srgbClr val="FF0000"/>
              </a:solidFill>
            </a:endParaRPr>
          </a:p>
          <a:p>
            <a:r>
              <a:rPr lang="ja-JP" altLang="en-US" sz="2800" dirty="0">
                <a:solidFill>
                  <a:srgbClr val="FF0000"/>
                </a:solidFill>
              </a:rPr>
              <a:t>　　　　良いかな？</a:t>
            </a:r>
            <a:endParaRPr lang="en-US" altLang="ja-JP" sz="2800" u="sng" dirty="0">
              <a:solidFill>
                <a:srgbClr val="FF0000"/>
              </a:solidFill>
            </a:endParaRPr>
          </a:p>
        </p:txBody>
      </p:sp>
      <p:sp>
        <p:nvSpPr>
          <p:cNvPr id="4" name="スライド番号プレースホルダー 3">
            <a:extLst>
              <a:ext uri="{FF2B5EF4-FFF2-40B4-BE49-F238E27FC236}">
                <a16:creationId xmlns:a16="http://schemas.microsoft.com/office/drawing/2014/main" id="{E61474C1-B643-4A24-9DCC-2A4A40F091A5}"/>
              </a:ext>
            </a:extLst>
          </p:cNvPr>
          <p:cNvSpPr>
            <a:spLocks noGrp="1"/>
          </p:cNvSpPr>
          <p:nvPr>
            <p:ph type="sldNum" sz="quarter" idx="12"/>
          </p:nvPr>
        </p:nvSpPr>
        <p:spPr/>
        <p:txBody>
          <a:bodyPr/>
          <a:lstStyle/>
          <a:p>
            <a:fld id="{ADA97D1A-1B80-482D-A443-D1DE46BFE97E}" type="slidenum">
              <a:rPr kumimoji="1" lang="ja-JP" altLang="en-US" smtClean="0"/>
              <a:t>4</a:t>
            </a:fld>
            <a:endParaRPr kumimoji="1" lang="ja-JP" altLang="en-US"/>
          </a:p>
        </p:txBody>
      </p:sp>
      <p:pic>
        <p:nvPicPr>
          <p:cNvPr id="5" name="図 4">
            <a:extLst>
              <a:ext uri="{FF2B5EF4-FFF2-40B4-BE49-F238E27FC236}">
                <a16:creationId xmlns:a16="http://schemas.microsoft.com/office/drawing/2014/main" id="{DF2F129E-1922-4235-805B-6DB28CE4B2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3570" y="-86305"/>
            <a:ext cx="3152934" cy="2120348"/>
          </a:xfrm>
          <a:prstGeom prst="rect">
            <a:avLst/>
          </a:prstGeom>
        </p:spPr>
      </p:pic>
      <p:pic>
        <p:nvPicPr>
          <p:cNvPr id="6" name="図 5">
            <a:extLst>
              <a:ext uri="{FF2B5EF4-FFF2-40B4-BE49-F238E27FC236}">
                <a16:creationId xmlns:a16="http://schemas.microsoft.com/office/drawing/2014/main" id="{1AE4D0D7-E8C7-4EC9-AAA9-2D9A040013E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502" b="95666" l="7143" r="93878">
                        <a14:foregroundMark x1="61905" y1="6811" x2="61905" y2="6811"/>
                        <a14:foregroundMark x1="59864" y1="8050" x2="35714" y2="8669"/>
                        <a14:foregroundMark x1="45578" y1="21053" x2="20068" y2="30341"/>
                        <a14:foregroundMark x1="20068" y1="30341" x2="9864" y2="47368"/>
                        <a14:foregroundMark x1="9864" y1="47368" x2="11565" y2="66254"/>
                        <a14:foregroundMark x1="11565" y1="66254" x2="20748" y2="83591"/>
                        <a14:foregroundMark x1="20748" y1="83591" x2="41156" y2="93498"/>
                        <a14:foregroundMark x1="41156" y1="93498" x2="62245" y2="93808"/>
                        <a14:foregroundMark x1="62245" y1="93808" x2="77211" y2="85759"/>
                        <a14:foregroundMark x1="77211" y1="85759" x2="88095" y2="65944"/>
                        <a14:foregroundMark x1="88095" y1="65944" x2="89456" y2="50155"/>
                        <a14:foregroundMark x1="89456" y1="50155" x2="80952" y2="34985"/>
                        <a14:foregroundMark x1="80952" y1="34985" x2="61224" y2="22601"/>
                        <a14:foregroundMark x1="61224" y1="22601" x2="41837" y2="20743"/>
                        <a14:foregroundMark x1="41837" y1="20743" x2="41497" y2="21053"/>
                        <a14:foregroundMark x1="7143" y1="54489" x2="7823" y2="61610"/>
                        <a14:foregroundMark x1="46939" y1="75851" x2="48639" y2="46130"/>
                        <a14:foregroundMark x1="48639" y1="46130" x2="62245" y2="56966"/>
                        <a14:foregroundMark x1="62245" y1="56966" x2="55442" y2="63777"/>
                        <a14:foregroundMark x1="45578" y1="88854" x2="28912" y2="73994"/>
                        <a14:foregroundMark x1="28912" y1="73994" x2="28912" y2="44892"/>
                        <a14:foregroundMark x1="28912" y1="44892" x2="46939" y2="38080"/>
                        <a14:foregroundMark x1="46939" y1="38080" x2="69048" y2="39938"/>
                        <a14:foregroundMark x1="69048" y1="39938" x2="73129" y2="56037"/>
                        <a14:foregroundMark x1="73129" y1="56037" x2="46939" y2="87616"/>
                        <a14:foregroundMark x1="16667" y1="69350" x2="15646" y2="52012"/>
                        <a14:foregroundMark x1="15646" y1="52012" x2="28571" y2="37152"/>
                        <a14:foregroundMark x1="28571" y1="37152" x2="44558" y2="30650"/>
                        <a14:foregroundMark x1="44558" y1="30650" x2="71769" y2="36533"/>
                        <a14:foregroundMark x1="71769" y1="36533" x2="80272" y2="54799"/>
                        <a14:foregroundMark x1="80272" y1="54799" x2="79932" y2="74613"/>
                        <a14:foregroundMark x1="79932" y1="74613" x2="55442" y2="86068"/>
                        <a14:foregroundMark x1="55442" y1="86068" x2="33673" y2="89474"/>
                        <a14:foregroundMark x1="33673" y1="89474" x2="19048" y2="72755"/>
                        <a14:foregroundMark x1="19048" y1="72755" x2="18027" y2="67492"/>
                        <a14:foregroundMark x1="38435" y1="97833" x2="56122" y2="95975"/>
                        <a14:foregroundMark x1="56122" y1="95975" x2="56122" y2="95975"/>
                        <a14:foregroundMark x1="93878" y1="58514" x2="93878" y2="58514"/>
                      </a14:backgroundRemoval>
                    </a14:imgEffect>
                  </a14:imgLayer>
                </a14:imgProps>
              </a:ext>
            </a:extLst>
          </a:blip>
          <a:stretch>
            <a:fillRect/>
          </a:stretch>
        </p:blipFill>
        <p:spPr>
          <a:xfrm>
            <a:off x="8448538" y="2782692"/>
            <a:ext cx="3367966" cy="3700180"/>
          </a:xfrm>
          <a:prstGeom prst="rect">
            <a:avLst/>
          </a:prstGeom>
        </p:spPr>
      </p:pic>
      <p:pic>
        <p:nvPicPr>
          <p:cNvPr id="7" name="クロック 2024-02-20 10-34-58_Trim">
            <a:hlinkClick r:id="" action="ppaction://media"/>
            <a:extLst>
              <a:ext uri="{FF2B5EF4-FFF2-40B4-BE49-F238E27FC236}">
                <a16:creationId xmlns:a16="http://schemas.microsoft.com/office/drawing/2014/main" id="{855F9D30-DB5C-4764-8A67-AC050080A3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3127" t="40744" r="33275" b="44543"/>
          <a:stretch/>
        </p:blipFill>
        <p:spPr>
          <a:xfrm>
            <a:off x="9034272" y="4370831"/>
            <a:ext cx="2186905" cy="987553"/>
          </a:xfrm>
          <a:prstGeom prst="rect">
            <a:avLst/>
          </a:prstGeom>
        </p:spPr>
      </p:pic>
      <mc:AlternateContent xmlns:mc="http://schemas.openxmlformats.org/markup-compatibility/2006" xmlns:pslz="http://schemas.microsoft.com/office/powerpoint/2016/slidezoom">
        <mc:Choice Requires="pslz">
          <p:graphicFrame>
            <p:nvGraphicFramePr>
              <p:cNvPr id="9" name="スライド ズーム 8">
                <a:extLst>
                  <a:ext uri="{FF2B5EF4-FFF2-40B4-BE49-F238E27FC236}">
                    <a16:creationId xmlns:a16="http://schemas.microsoft.com/office/drawing/2014/main" id="{C49F95B5-B153-46AA-ACF5-D37C2D892ADC}"/>
                  </a:ext>
                </a:extLst>
              </p:cNvPr>
              <p:cNvGraphicFramePr>
                <a:graphicFrameLocks noChangeAspect="1"/>
              </p:cNvGraphicFramePr>
              <p:nvPr>
                <p:extLst>
                  <p:ext uri="{D42A27DB-BD31-4B8C-83A1-F6EECF244321}">
                    <p14:modId xmlns:p14="http://schemas.microsoft.com/office/powerpoint/2010/main" val="2949632372"/>
                  </p:ext>
                </p:extLst>
              </p:nvPr>
            </p:nvGraphicFramePr>
            <p:xfrm>
              <a:off x="111900" y="5358384"/>
              <a:ext cx="649111" cy="365125"/>
            </p:xfrm>
            <a:graphic>
              <a:graphicData uri="http://schemas.microsoft.com/office/powerpoint/2016/slidezoom">
                <pslz:sldZm>
                  <pslz:sldZmObj sldId="264" cId="3598912454">
                    <pslz:zmPr id="{E825DFD7-80E1-4838-B90F-B194962C3AF2}" returnToParent="0" transitionDur="1000">
                      <p166:blipFill xmlns:p166="http://schemas.microsoft.com/office/powerpoint/2016/6/main">
                        <a:blip r:embed="rId9"/>
                        <a:stretch>
                          <a:fillRect/>
                        </a:stretch>
                      </p166:blipFill>
                      <p166:spPr xmlns:p166="http://schemas.microsoft.com/office/powerpoint/2016/6/main">
                        <a:xfrm>
                          <a:off x="0" y="0"/>
                          <a:ext cx="649111" cy="365125"/>
                        </a:xfrm>
                        <a:prstGeom prst="rect">
                          <a:avLst/>
                        </a:prstGeom>
                        <a:ln w="3175">
                          <a:solidFill>
                            <a:prstClr val="ltGray"/>
                          </a:solidFill>
                        </a:ln>
                      </p166:spPr>
                    </pslz:zmPr>
                  </pslz:sldZmObj>
                </pslz:sldZm>
              </a:graphicData>
            </a:graphic>
          </p:graphicFrame>
        </mc:Choice>
        <mc:Fallback xmlns="">
          <p:pic>
            <p:nvPicPr>
              <p:cNvPr id="9" name="スライド ズーム 8">
                <a:hlinkClick r:id="rId10" action="ppaction://hlinksldjump"/>
                <a:extLst>
                  <a:ext uri="{FF2B5EF4-FFF2-40B4-BE49-F238E27FC236}">
                    <a16:creationId xmlns:a16="http://schemas.microsoft.com/office/drawing/2014/main" id="{C49F95B5-B153-46AA-ACF5-D37C2D892ADC}"/>
                  </a:ext>
                </a:extLst>
              </p:cNvPr>
              <p:cNvPicPr>
                <a:picLocks noGrp="1" noRot="1" noChangeAspect="1" noMove="1" noResize="1" noEditPoints="1" noAdjustHandles="1" noChangeArrowheads="1" noChangeShapeType="1"/>
              </p:cNvPicPr>
              <p:nvPr/>
            </p:nvPicPr>
            <p:blipFill>
              <a:blip r:embed="rId11"/>
              <a:stretch>
                <a:fillRect/>
              </a:stretch>
            </p:blipFill>
            <p:spPr>
              <a:xfrm>
                <a:off x="111900" y="5358384"/>
                <a:ext cx="649111" cy="3651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スライド ズーム 10">
                <a:extLst>
                  <a:ext uri="{FF2B5EF4-FFF2-40B4-BE49-F238E27FC236}">
                    <a16:creationId xmlns:a16="http://schemas.microsoft.com/office/drawing/2014/main" id="{F1AB4B0B-DE80-4E1E-A4FB-BA5EFAACE99A}"/>
                  </a:ext>
                </a:extLst>
              </p:cNvPr>
              <p:cNvGraphicFramePr>
                <a:graphicFrameLocks noChangeAspect="1"/>
              </p:cNvGraphicFramePr>
              <p:nvPr>
                <p:extLst>
                  <p:ext uri="{D42A27DB-BD31-4B8C-83A1-F6EECF244321}">
                    <p14:modId xmlns:p14="http://schemas.microsoft.com/office/powerpoint/2010/main" val="979584883"/>
                  </p:ext>
                </p:extLst>
              </p:nvPr>
            </p:nvGraphicFramePr>
            <p:xfrm>
              <a:off x="111899" y="5925151"/>
              <a:ext cx="649112" cy="365126"/>
            </p:xfrm>
            <a:graphic>
              <a:graphicData uri="http://schemas.microsoft.com/office/powerpoint/2016/slidezoom">
                <pslz:sldZm>
                  <pslz:sldZmObj sldId="272" cId="373293654">
                    <pslz:zmPr id="{EBA19ED8-6CD2-4B12-B4D3-2E96411399BB}" returnToParent="0" transitionDur="1000">
                      <p166:blipFill xmlns:p166="http://schemas.microsoft.com/office/powerpoint/2016/6/main">
                        <a:blip r:embed="rId12"/>
                        <a:stretch>
                          <a:fillRect/>
                        </a:stretch>
                      </p166:blipFill>
                      <p166:spPr xmlns:p166="http://schemas.microsoft.com/office/powerpoint/2016/6/main">
                        <a:xfrm>
                          <a:off x="0" y="0"/>
                          <a:ext cx="649112" cy="365126"/>
                        </a:xfrm>
                        <a:prstGeom prst="rect">
                          <a:avLst/>
                        </a:prstGeom>
                        <a:ln w="3175">
                          <a:solidFill>
                            <a:prstClr val="ltGray"/>
                          </a:solidFill>
                        </a:ln>
                      </p166:spPr>
                    </pslz:zmPr>
                  </pslz:sldZmObj>
                </pslz:sldZm>
              </a:graphicData>
            </a:graphic>
          </p:graphicFrame>
        </mc:Choice>
        <mc:Fallback xmlns="">
          <p:pic>
            <p:nvPicPr>
              <p:cNvPr id="11" name="スライド ズーム 10">
                <a:hlinkClick r:id="rId13" action="ppaction://hlinksldjump"/>
                <a:extLst>
                  <a:ext uri="{FF2B5EF4-FFF2-40B4-BE49-F238E27FC236}">
                    <a16:creationId xmlns:a16="http://schemas.microsoft.com/office/drawing/2014/main" id="{F1AB4B0B-DE80-4E1E-A4FB-BA5EFAACE99A}"/>
                  </a:ext>
                </a:extLst>
              </p:cNvPr>
              <p:cNvPicPr>
                <a:picLocks noGrp="1" noRot="1" noChangeAspect="1" noMove="1" noResize="1" noEditPoints="1" noAdjustHandles="1" noChangeArrowheads="1" noChangeShapeType="1"/>
              </p:cNvPicPr>
              <p:nvPr/>
            </p:nvPicPr>
            <p:blipFill>
              <a:blip r:embed="rId14"/>
              <a:stretch>
                <a:fillRect/>
              </a:stretch>
            </p:blipFill>
            <p:spPr>
              <a:xfrm>
                <a:off x="111899" y="5925151"/>
                <a:ext cx="649112" cy="365126"/>
              </a:xfrm>
              <a:prstGeom prst="rect">
                <a:avLst/>
              </a:prstGeom>
              <a:ln w="3175">
                <a:solidFill>
                  <a:prstClr val="ltGray"/>
                </a:solidFill>
              </a:ln>
            </p:spPr>
          </p:pic>
        </mc:Fallback>
      </mc:AlternateContent>
    </p:spTree>
    <p:extLst>
      <p:ext uri="{BB962C8B-B14F-4D97-AF65-F5344CB8AC3E}">
        <p14:creationId xmlns:p14="http://schemas.microsoft.com/office/powerpoint/2010/main" val="19881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FEF152-5575-447D-AEF9-746D43A80B87}"/>
              </a:ext>
            </a:extLst>
          </p:cNvPr>
          <p:cNvSpPr>
            <a:spLocks noGrp="1"/>
          </p:cNvSpPr>
          <p:nvPr>
            <p:ph type="title"/>
          </p:nvPr>
        </p:nvSpPr>
        <p:spPr/>
        <p:txBody>
          <a:bodyPr/>
          <a:lstStyle/>
          <a:p>
            <a:r>
              <a:rPr kumimoji="1" lang="ja-JP" altLang="en-US" dirty="0"/>
              <a:t>自己紹介</a:t>
            </a:r>
            <a:r>
              <a:rPr lang="ja-JP" altLang="en-US" dirty="0"/>
              <a:t>をしよう！</a:t>
            </a:r>
            <a:endParaRPr kumimoji="1" lang="ja-JP" altLang="en-US" dirty="0"/>
          </a:p>
        </p:txBody>
      </p:sp>
      <p:sp>
        <p:nvSpPr>
          <p:cNvPr id="3" name="コンテンツ プレースホルダー 2">
            <a:extLst>
              <a:ext uri="{FF2B5EF4-FFF2-40B4-BE49-F238E27FC236}">
                <a16:creationId xmlns:a16="http://schemas.microsoft.com/office/drawing/2014/main" id="{D0777064-9BDD-4883-9FE7-3941236EC4FF}"/>
              </a:ext>
            </a:extLst>
          </p:cNvPr>
          <p:cNvSpPr>
            <a:spLocks noGrp="1"/>
          </p:cNvSpPr>
          <p:nvPr>
            <p:ph idx="1"/>
          </p:nvPr>
        </p:nvSpPr>
        <p:spPr>
          <a:xfrm>
            <a:off x="587829" y="973869"/>
            <a:ext cx="11038114" cy="5327357"/>
          </a:xfrm>
        </p:spPr>
        <p:txBody>
          <a:bodyPr/>
          <a:lstStyle/>
          <a:p>
            <a:r>
              <a:rPr kumimoji="1" lang="ja-JP" altLang="en-US" sz="2800" dirty="0">
                <a:solidFill>
                  <a:srgbClr val="FF0000"/>
                </a:solidFill>
              </a:rPr>
              <a:t>☆その組のリーダーから始めよう！</a:t>
            </a:r>
            <a:endParaRPr kumimoji="1" lang="en-US" altLang="ja-JP" sz="2800" dirty="0">
              <a:solidFill>
                <a:srgbClr val="FF0000"/>
              </a:solidFill>
            </a:endParaRPr>
          </a:p>
          <a:p>
            <a:r>
              <a:rPr lang="ja-JP" altLang="en-US" sz="2800" dirty="0">
                <a:latin typeface="UD デジタル 教科書体 NP-R" panose="02020400000000000000" pitchFamily="18" charset="-128"/>
                <a:ea typeface="UD デジタル 教科書体 NP-R" panose="02020400000000000000" pitchFamily="18" charset="-128"/>
              </a:rPr>
              <a:t>　①　クラス（「〇年〇組の</a:t>
            </a:r>
            <a:r>
              <a:rPr lang="en-US" altLang="ja-JP" sz="2800" dirty="0">
                <a:latin typeface="UD デジタル 教科書体 NP-R" panose="02020400000000000000" pitchFamily="18" charset="-128"/>
                <a:ea typeface="UD デジタル 教科書体 NP-R" panose="02020400000000000000" pitchFamily="18" charset="-128"/>
              </a:rPr>
              <a:t>…</a:t>
            </a:r>
            <a:r>
              <a:rPr lang="ja-JP" altLang="en-US" sz="2800" dirty="0">
                <a:latin typeface="UD デジタル 教科書体 NP-R" panose="02020400000000000000" pitchFamily="18" charset="-128"/>
                <a:ea typeface="UD デジタル 教科書体 NP-R" panose="02020400000000000000" pitchFamily="18" charset="-128"/>
              </a:rPr>
              <a:t>」）</a:t>
            </a:r>
            <a:endParaRPr lang="en-US" altLang="ja-JP" sz="2800" dirty="0">
              <a:latin typeface="UD デジタル 教科書体 NP-R" panose="02020400000000000000" pitchFamily="18" charset="-128"/>
              <a:ea typeface="UD デジタル 教科書体 NP-R" panose="02020400000000000000" pitchFamily="18" charset="-128"/>
            </a:endParaRPr>
          </a:p>
          <a:p>
            <a:r>
              <a:rPr kumimoji="1" lang="ja-JP" altLang="en-US" sz="2800" dirty="0">
                <a:latin typeface="UD デジタル 教科書体 NP-R" panose="02020400000000000000" pitchFamily="18" charset="-128"/>
                <a:ea typeface="UD デジタル 教科書体 NP-R" panose="02020400000000000000" pitchFamily="18" charset="-128"/>
              </a:rPr>
              <a:t>　②　名前（「〇〇 〇〇です」）</a:t>
            </a:r>
            <a:endParaRPr kumimoji="1" lang="en-US" altLang="ja-JP" sz="2800" dirty="0">
              <a:latin typeface="UD デジタル 教科書体 NP-R" panose="02020400000000000000" pitchFamily="18" charset="-128"/>
              <a:ea typeface="UD デジタル 教科書体 NP-R" panose="02020400000000000000" pitchFamily="18" charset="-128"/>
            </a:endParaRPr>
          </a:p>
          <a:p>
            <a:r>
              <a:rPr lang="ja-JP" altLang="en-US" sz="2800" dirty="0">
                <a:latin typeface="UD デジタル 教科書体 NP-R" panose="02020400000000000000" pitchFamily="18" charset="-128"/>
                <a:ea typeface="UD デジタル 教科書体 NP-R" panose="02020400000000000000" pitchFamily="18" charset="-128"/>
              </a:rPr>
              <a:t>　③　アピールポイント（なくても良い）</a:t>
            </a:r>
            <a:endParaRPr lang="en-US" altLang="ja-JP" sz="2800" dirty="0">
              <a:latin typeface="UD デジタル 教科書体 NP-R" panose="02020400000000000000" pitchFamily="18" charset="-128"/>
              <a:ea typeface="UD デジタル 教科書体 NP-R" panose="02020400000000000000" pitchFamily="18" charset="-128"/>
            </a:endParaRPr>
          </a:p>
          <a:p>
            <a:r>
              <a:rPr kumimoji="1" lang="ja-JP" altLang="en-US" sz="2800" dirty="0">
                <a:latin typeface="UD デジタル 教科書体 NP-R" panose="02020400000000000000" pitchFamily="18" charset="-128"/>
                <a:ea typeface="UD デジタル 教科書体 NP-R" panose="02020400000000000000" pitchFamily="18" charset="-128"/>
              </a:rPr>
              <a:t>　（例）・ 趣味・特技</a:t>
            </a:r>
            <a:endParaRPr kumimoji="1" lang="en-US" altLang="ja-JP" sz="2800" dirty="0">
              <a:latin typeface="UD デジタル 教科書体 NP-R" panose="02020400000000000000" pitchFamily="18" charset="-128"/>
              <a:ea typeface="UD デジタル 教科書体 NP-R" panose="02020400000000000000" pitchFamily="18" charset="-128"/>
            </a:endParaRPr>
          </a:p>
          <a:p>
            <a:r>
              <a:rPr lang="ja-JP" altLang="en-US" sz="2800" dirty="0">
                <a:latin typeface="UD デジタル 教科書体 NP-R" panose="02020400000000000000" pitchFamily="18" charset="-128"/>
                <a:ea typeface="UD デジタル 教科書体 NP-R" panose="02020400000000000000" pitchFamily="18" charset="-128"/>
              </a:rPr>
              <a:t>　　　　・ 好きな教科・得意な教科</a:t>
            </a:r>
            <a:endParaRPr lang="en-US" altLang="ja-JP" sz="2800" dirty="0">
              <a:latin typeface="UD デジタル 教科書体 NP-R" panose="02020400000000000000" pitchFamily="18" charset="-128"/>
              <a:ea typeface="UD デジタル 教科書体 NP-R" panose="02020400000000000000" pitchFamily="18" charset="-128"/>
            </a:endParaRPr>
          </a:p>
          <a:p>
            <a:r>
              <a:rPr kumimoji="1" lang="ja-JP" altLang="en-US" sz="2800" dirty="0">
                <a:latin typeface="UD デジタル 教科書体 NP-R" panose="02020400000000000000" pitchFamily="18" charset="-128"/>
                <a:ea typeface="UD デジタル 教科書体 NP-R" panose="02020400000000000000" pitchFamily="18" charset="-128"/>
              </a:rPr>
              <a:t>　　　　・ 今、はまっていること</a:t>
            </a:r>
            <a:endParaRPr kumimoji="1" lang="en-US" altLang="ja-JP" sz="2800" dirty="0">
              <a:latin typeface="UD デジタル 教科書体 NP-R" panose="02020400000000000000" pitchFamily="18" charset="-128"/>
              <a:ea typeface="UD デジタル 教科書体 NP-R" panose="02020400000000000000" pitchFamily="18" charset="-128"/>
            </a:endParaRPr>
          </a:p>
          <a:p>
            <a:r>
              <a:rPr lang="ja-JP" altLang="en-US" sz="2800" dirty="0">
                <a:latin typeface="UD デジタル 教科書体 NP-R" panose="02020400000000000000" pitchFamily="18" charset="-128"/>
                <a:ea typeface="UD デジタル 教科書体 NP-R" panose="02020400000000000000" pitchFamily="18" charset="-128"/>
              </a:rPr>
              <a:t>　　　　・ その他</a:t>
            </a:r>
            <a:endParaRPr lang="en-US" altLang="ja-JP" sz="2800" dirty="0">
              <a:latin typeface="UD デジタル 教科書体 NP-R" panose="02020400000000000000" pitchFamily="18" charset="-128"/>
              <a:ea typeface="UD デジタル 教科書体 NP-R" panose="02020400000000000000" pitchFamily="18" charset="-128"/>
            </a:endParaRPr>
          </a:p>
          <a:p>
            <a:r>
              <a:rPr kumimoji="1" lang="ja-JP" altLang="en-US" sz="2800" dirty="0">
                <a:latin typeface="UD デジタル 教科書体 NP-R" panose="02020400000000000000" pitchFamily="18" charset="-128"/>
                <a:ea typeface="UD デジタル 教科書体 NP-R" panose="02020400000000000000" pitchFamily="18" charset="-128"/>
              </a:rPr>
              <a:t>　④　「よろしくお願いします！」</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9C9E4BF0-653B-486C-B42C-0824DA982875}"/>
              </a:ext>
            </a:extLst>
          </p:cNvPr>
          <p:cNvSpPr>
            <a:spLocks noGrp="1"/>
          </p:cNvSpPr>
          <p:nvPr>
            <p:ph type="sldNum" sz="quarter" idx="12"/>
          </p:nvPr>
        </p:nvSpPr>
        <p:spPr/>
        <p:txBody>
          <a:bodyPr/>
          <a:lstStyle/>
          <a:p>
            <a:fld id="{ADA97D1A-1B80-482D-A443-D1DE46BFE97E}" type="slidenum">
              <a:rPr kumimoji="1" lang="ja-JP" altLang="en-US" smtClean="0"/>
              <a:t>5</a:t>
            </a:fld>
            <a:endParaRPr kumimoji="1" lang="ja-JP" altLang="en-US"/>
          </a:p>
        </p:txBody>
      </p:sp>
      <p:sp>
        <p:nvSpPr>
          <p:cNvPr id="6" name="吹き出し: 角を丸めた四角形 5">
            <a:extLst>
              <a:ext uri="{FF2B5EF4-FFF2-40B4-BE49-F238E27FC236}">
                <a16:creationId xmlns:a16="http://schemas.microsoft.com/office/drawing/2014/main" id="{D87785CA-DAE8-4EDF-95D9-755FC47D3BC7}"/>
              </a:ext>
            </a:extLst>
          </p:cNvPr>
          <p:cNvSpPr/>
          <p:nvPr/>
        </p:nvSpPr>
        <p:spPr>
          <a:xfrm>
            <a:off x="6910174" y="4360194"/>
            <a:ext cx="3515590" cy="1810512"/>
          </a:xfrm>
          <a:prstGeom prst="wedgeRoundRectCallout">
            <a:avLst>
              <a:gd name="adj1" fmla="val 53920"/>
              <a:gd name="adj2" fmla="val 2085"/>
              <a:gd name="adj3" fmla="val 16667"/>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a:latin typeface="UD デジタル 教科書体 NP-R" panose="02020400000000000000" pitchFamily="18" charset="-128"/>
                <a:ea typeface="UD デジタル 教科書体 NP-R" panose="02020400000000000000" pitchFamily="18" charset="-128"/>
              </a:rPr>
              <a:t>リーダーから順に</a:t>
            </a:r>
            <a:endParaRPr kumimoji="1" lang="en-US" altLang="ja-JP" sz="2800" dirty="0">
              <a:latin typeface="UD デジタル 教科書体 NP-R" panose="02020400000000000000" pitchFamily="18" charset="-128"/>
              <a:ea typeface="UD デジタル 教科書体 NP-R" panose="02020400000000000000" pitchFamily="18" charset="-128"/>
            </a:endParaRPr>
          </a:p>
          <a:p>
            <a:pPr algn="ctr"/>
            <a:r>
              <a:rPr kumimoji="1" lang="ja-JP" altLang="en-US" sz="2800" dirty="0">
                <a:latin typeface="UD デジタル 教科書体 NP-R" panose="02020400000000000000" pitchFamily="18" charset="-128"/>
                <a:ea typeface="UD デジタル 教科書体 NP-R" panose="02020400000000000000" pitchFamily="18" charset="-128"/>
              </a:rPr>
              <a:t>左側の人へ進めて</a:t>
            </a:r>
            <a:endParaRPr kumimoji="1" lang="en-US" altLang="ja-JP" sz="2800" dirty="0">
              <a:latin typeface="UD デジタル 教科書体 NP-R" panose="02020400000000000000" pitchFamily="18" charset="-128"/>
              <a:ea typeface="UD デジタル 教科書体 NP-R" panose="02020400000000000000" pitchFamily="18" charset="-128"/>
            </a:endParaRPr>
          </a:p>
          <a:p>
            <a:pPr algn="ctr"/>
            <a:r>
              <a:rPr kumimoji="1" lang="ja-JP" altLang="en-US" sz="2800" dirty="0">
                <a:latin typeface="UD デジタル 教科書体 NP-R" panose="02020400000000000000" pitchFamily="18" charset="-128"/>
                <a:ea typeface="UD デジタル 教科書体 NP-R" panose="02020400000000000000" pitchFamily="18" charset="-128"/>
              </a:rPr>
              <a:t>いこう！</a:t>
            </a:r>
          </a:p>
        </p:txBody>
      </p:sp>
      <p:sp>
        <p:nvSpPr>
          <p:cNvPr id="7" name="吹き出し: 角を丸めた四角形 6">
            <a:extLst>
              <a:ext uri="{FF2B5EF4-FFF2-40B4-BE49-F238E27FC236}">
                <a16:creationId xmlns:a16="http://schemas.microsoft.com/office/drawing/2014/main" id="{AE7AD39D-3072-4A18-B6E1-FC3BFB5408E4}"/>
              </a:ext>
            </a:extLst>
          </p:cNvPr>
          <p:cNvSpPr/>
          <p:nvPr/>
        </p:nvSpPr>
        <p:spPr>
          <a:xfrm>
            <a:off x="7378678" y="1975549"/>
            <a:ext cx="3777002" cy="1631943"/>
          </a:xfrm>
          <a:prstGeom prst="wedgeRoundRectCallout">
            <a:avLst>
              <a:gd name="adj1" fmla="val 36816"/>
              <a:gd name="adj2" fmla="val 58493"/>
              <a:gd name="adj3" fmla="val 16667"/>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a:latin typeface="UD デジタル 教科書体 NP-R" panose="02020400000000000000" pitchFamily="18" charset="-128"/>
                <a:ea typeface="UD デジタル 教科書体 NP-R" panose="02020400000000000000" pitchFamily="18" charset="-128"/>
              </a:rPr>
              <a:t>他の人の自己紹介を</a:t>
            </a:r>
            <a:endParaRPr kumimoji="1" lang="en-US" altLang="ja-JP" sz="2800" dirty="0">
              <a:latin typeface="UD デジタル 教科書体 NP-R" panose="02020400000000000000" pitchFamily="18" charset="-128"/>
              <a:ea typeface="UD デジタル 教科書体 NP-R" panose="02020400000000000000" pitchFamily="18" charset="-128"/>
            </a:endParaRPr>
          </a:p>
          <a:p>
            <a:pPr algn="ctr"/>
            <a:r>
              <a:rPr kumimoji="1" lang="ja-JP" altLang="en-US" sz="2800" b="1" dirty="0">
                <a:solidFill>
                  <a:srgbClr val="FF0000"/>
                </a:solidFill>
                <a:latin typeface="UD デジタル 教科書体 NP-R" panose="02020400000000000000" pitchFamily="18" charset="-128"/>
                <a:ea typeface="UD デジタル 教科書体 NP-R" panose="02020400000000000000" pitchFamily="18" charset="-128"/>
              </a:rPr>
              <a:t>うなずきながら</a:t>
            </a:r>
            <a:endParaRPr kumimoji="1" lang="en-US" altLang="ja-JP" sz="2800" b="1" dirty="0">
              <a:solidFill>
                <a:srgbClr val="FF0000"/>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2800" b="1" dirty="0">
                <a:solidFill>
                  <a:srgbClr val="FF0000"/>
                </a:solidFill>
                <a:latin typeface="UD デジタル 教科書体 NP-R" panose="02020400000000000000" pitchFamily="18" charset="-128"/>
                <a:ea typeface="UD デジタル 教科書体 NP-R" panose="02020400000000000000" pitchFamily="18" charset="-128"/>
              </a:rPr>
              <a:t>聞ける</a:t>
            </a:r>
            <a:r>
              <a:rPr kumimoji="1" lang="ja-JP" altLang="en-US" sz="2800" dirty="0">
                <a:latin typeface="UD デジタル 教科書体 NP-R" panose="02020400000000000000" pitchFamily="18" charset="-128"/>
                <a:ea typeface="UD デジタル 教科書体 NP-R" panose="02020400000000000000" pitchFamily="18" charset="-128"/>
              </a:rPr>
              <a:t>といいね！</a:t>
            </a:r>
            <a:endParaRPr kumimoji="1" lang="en-US" altLang="ja-JP" sz="2800" dirty="0">
              <a:latin typeface="UD デジタル 教科書体 NP-R" panose="02020400000000000000" pitchFamily="18" charset="-128"/>
              <a:ea typeface="UD デジタル 教科書体 NP-R" panose="02020400000000000000" pitchFamily="18" charset="-128"/>
            </a:endParaRPr>
          </a:p>
        </p:txBody>
      </p:sp>
      <p:sp>
        <p:nvSpPr>
          <p:cNvPr id="8" name="吹き出し: 円形 7">
            <a:extLst>
              <a:ext uri="{FF2B5EF4-FFF2-40B4-BE49-F238E27FC236}">
                <a16:creationId xmlns:a16="http://schemas.microsoft.com/office/drawing/2014/main" id="{5C583B55-5A30-0A1C-75D1-AF0D4D282A1F}"/>
              </a:ext>
            </a:extLst>
          </p:cNvPr>
          <p:cNvSpPr/>
          <p:nvPr/>
        </p:nvSpPr>
        <p:spPr>
          <a:xfrm>
            <a:off x="9682479" y="1315486"/>
            <a:ext cx="2211636" cy="745915"/>
          </a:xfrm>
          <a:prstGeom prst="wedgeEllipseCallout">
            <a:avLst>
              <a:gd name="adj1" fmla="val -19267"/>
              <a:gd name="adj2" fmla="val 60821"/>
            </a:avLst>
          </a:prstGeom>
          <a:solidFill>
            <a:srgbClr val="D9F5FF"/>
          </a:solidFill>
          <a:ln w="190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UD デジタル 教科書体 NP-R" panose="02020400000000000000" pitchFamily="18" charset="-128"/>
                <a:ea typeface="UD デジタル 教科書体 NP-R" panose="02020400000000000000" pitchFamily="18" charset="-128"/>
              </a:rPr>
              <a:t>リアクション</a:t>
            </a:r>
          </a:p>
        </p:txBody>
      </p:sp>
      <p:sp>
        <p:nvSpPr>
          <p:cNvPr id="9" name="吹き出し: 円形 8">
            <a:extLst>
              <a:ext uri="{FF2B5EF4-FFF2-40B4-BE49-F238E27FC236}">
                <a16:creationId xmlns:a16="http://schemas.microsoft.com/office/drawing/2014/main" id="{A4A5BCD9-B0A9-8B33-2B61-CBC1AB0F354E}"/>
              </a:ext>
            </a:extLst>
          </p:cNvPr>
          <p:cNvSpPr/>
          <p:nvPr/>
        </p:nvSpPr>
        <p:spPr>
          <a:xfrm>
            <a:off x="6273048" y="5805873"/>
            <a:ext cx="1614197" cy="745915"/>
          </a:xfrm>
          <a:prstGeom prst="wedgeEllipseCallout">
            <a:avLst>
              <a:gd name="adj1" fmla="val 44733"/>
              <a:gd name="adj2" fmla="val -44974"/>
            </a:avLst>
          </a:prstGeom>
          <a:solidFill>
            <a:srgbClr val="D9F5FF"/>
          </a:solidFill>
          <a:ln w="190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UD デジタル 教科書体 NP-R" panose="02020400000000000000" pitchFamily="18" charset="-128"/>
                <a:ea typeface="UD デジタル 教科書体 NP-R" panose="02020400000000000000" pitchFamily="18" charset="-128"/>
              </a:rPr>
              <a:t>自分から</a:t>
            </a:r>
          </a:p>
        </p:txBody>
      </p:sp>
      <p:sp>
        <p:nvSpPr>
          <p:cNvPr id="10" name="吹き出し: 角を丸めた四角形 9">
            <a:extLst>
              <a:ext uri="{FF2B5EF4-FFF2-40B4-BE49-F238E27FC236}">
                <a16:creationId xmlns:a16="http://schemas.microsoft.com/office/drawing/2014/main" id="{055BE7F6-ACD6-428E-B69A-4A7F4EB15727}"/>
              </a:ext>
            </a:extLst>
          </p:cNvPr>
          <p:cNvSpPr/>
          <p:nvPr/>
        </p:nvSpPr>
        <p:spPr>
          <a:xfrm>
            <a:off x="60960" y="3879325"/>
            <a:ext cx="1963783" cy="1517904"/>
          </a:xfrm>
          <a:prstGeom prst="wedgeRoundRectCallout">
            <a:avLst>
              <a:gd name="adj1" fmla="val 59050"/>
              <a:gd name="adj2" fmla="val 32121"/>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UD デジタル 教科書体 NP-R" panose="02020400000000000000" pitchFamily="18" charset="-128"/>
                <a:ea typeface="UD デジタル 教科書体 NP-R" panose="02020400000000000000" pitchFamily="18" charset="-128"/>
              </a:rPr>
              <a:t>イヌ派</a:t>
            </a:r>
            <a:r>
              <a:rPr kumimoji="1" lang="en-US" altLang="ja-JP" dirty="0">
                <a:latin typeface="UD デジタル 教科書体 NP-R" panose="02020400000000000000" pitchFamily="18" charset="-128"/>
                <a:ea typeface="UD デジタル 教科書体 NP-R" panose="02020400000000000000" pitchFamily="18" charset="-128"/>
              </a:rPr>
              <a:t>or</a:t>
            </a:r>
            <a:r>
              <a:rPr kumimoji="1" lang="ja-JP" altLang="en-US" dirty="0">
                <a:latin typeface="UD デジタル 教科書体 NP-R" panose="02020400000000000000" pitchFamily="18" charset="-128"/>
                <a:ea typeface="UD デジタル 教科書体 NP-R" panose="02020400000000000000" pitchFamily="18" charset="-128"/>
              </a:rPr>
              <a:t>ネコ派</a:t>
            </a:r>
            <a:endParaRPr kumimoji="1" lang="en-US" altLang="ja-JP" dirty="0">
              <a:latin typeface="UD デジタル 教科書体 NP-R" panose="02020400000000000000" pitchFamily="18" charset="-128"/>
              <a:ea typeface="UD デジタル 教科書体 NP-R" panose="02020400000000000000" pitchFamily="18" charset="-128"/>
            </a:endParaRPr>
          </a:p>
          <a:p>
            <a:pPr algn="ctr"/>
            <a:r>
              <a:rPr kumimoji="1" lang="ja-JP" altLang="en-US" dirty="0">
                <a:latin typeface="UD デジタル 教科書体 NP-R" panose="02020400000000000000" pitchFamily="18" charset="-128"/>
                <a:ea typeface="UD デジタル 教科書体 NP-R" panose="02020400000000000000" pitchFamily="18" charset="-128"/>
              </a:rPr>
              <a:t>パン派</a:t>
            </a:r>
            <a:r>
              <a:rPr kumimoji="1" lang="en-US" altLang="ja-JP" dirty="0">
                <a:latin typeface="UD デジタル 教科書体 NP-R" panose="02020400000000000000" pitchFamily="18" charset="-128"/>
                <a:ea typeface="UD デジタル 教科書体 NP-R" panose="02020400000000000000" pitchFamily="18" charset="-128"/>
              </a:rPr>
              <a:t>or</a:t>
            </a:r>
            <a:r>
              <a:rPr kumimoji="1" lang="ja-JP" altLang="en-US" dirty="0">
                <a:latin typeface="UD デジタル 教科書体 NP-R" panose="02020400000000000000" pitchFamily="18" charset="-128"/>
                <a:ea typeface="UD デジタル 教科書体 NP-R" panose="02020400000000000000" pitchFamily="18" charset="-128"/>
              </a:rPr>
              <a:t>ご飯派</a:t>
            </a:r>
            <a:endParaRPr kumimoji="1" lang="en-US" altLang="ja-JP" dirty="0">
              <a:latin typeface="UD デジタル 教科書体 NP-R" panose="02020400000000000000" pitchFamily="18" charset="-128"/>
              <a:ea typeface="UD デジタル 教科書体 NP-R" panose="02020400000000000000" pitchFamily="18" charset="-128"/>
            </a:endParaRPr>
          </a:p>
          <a:p>
            <a:pPr algn="ctr"/>
            <a:r>
              <a:rPr kumimoji="1" lang="ja-JP" altLang="en-US" dirty="0">
                <a:latin typeface="UD デジタル 教科書体 NP-R" panose="02020400000000000000" pitchFamily="18" charset="-128"/>
                <a:ea typeface="UD デジタル 教科書体 NP-R" panose="02020400000000000000" pitchFamily="18" charset="-128"/>
              </a:rPr>
              <a:t>キノコ</a:t>
            </a:r>
            <a:r>
              <a:rPr kumimoji="1" lang="en-US" altLang="ja-JP" dirty="0">
                <a:latin typeface="UD デジタル 教科書体 NP-R" panose="02020400000000000000" pitchFamily="18" charset="-128"/>
                <a:ea typeface="UD デジタル 教科書体 NP-R" panose="02020400000000000000" pitchFamily="18" charset="-128"/>
              </a:rPr>
              <a:t>or</a:t>
            </a:r>
            <a:r>
              <a:rPr kumimoji="1" lang="ja-JP" altLang="en-US" dirty="0">
                <a:latin typeface="UD デジタル 教科書体 NP-R" panose="02020400000000000000" pitchFamily="18" charset="-128"/>
                <a:ea typeface="UD デジタル 教科書体 NP-R" panose="02020400000000000000" pitchFamily="18" charset="-128"/>
              </a:rPr>
              <a:t>タケノコ</a:t>
            </a:r>
            <a:endParaRPr kumimoji="1" lang="en-US" altLang="ja-JP" dirty="0">
              <a:latin typeface="UD デジタル 教科書体 NP-R" panose="02020400000000000000" pitchFamily="18" charset="-128"/>
              <a:ea typeface="UD デジタル 教科書体 NP-R" panose="02020400000000000000" pitchFamily="18" charset="-128"/>
            </a:endParaRPr>
          </a:p>
        </p:txBody>
      </p:sp>
      <p:pic>
        <p:nvPicPr>
          <p:cNvPr id="12" name="図 11">
            <a:extLst>
              <a:ext uri="{FF2B5EF4-FFF2-40B4-BE49-F238E27FC236}">
                <a16:creationId xmlns:a16="http://schemas.microsoft.com/office/drawing/2014/main" id="{FF2DE9DC-F64C-43BC-BB5E-B5DD07444014}"/>
              </a:ext>
            </a:extLst>
          </p:cNvPr>
          <p:cNvPicPr>
            <a:picLocks noChangeAspect="1"/>
          </p:cNvPicPr>
          <p:nvPr/>
        </p:nvPicPr>
        <p:blipFill rotWithShape="1">
          <a:blip r:embed="rId3">
            <a:extLst>
              <a:ext uri="{28A0092B-C50C-407E-A947-70E740481C1C}">
                <a14:useLocalDpi xmlns:a14="http://schemas.microsoft.com/office/drawing/2010/main" val="0"/>
              </a:ext>
            </a:extLst>
          </a:blip>
          <a:srcRect l="19066" t="3712" r="21625" b="44187"/>
          <a:stretch/>
        </p:blipFill>
        <p:spPr>
          <a:xfrm>
            <a:off x="10375780" y="3381606"/>
            <a:ext cx="1786506" cy="2886273"/>
          </a:xfrm>
          <a:prstGeom prst="rect">
            <a:avLst/>
          </a:prstGeom>
        </p:spPr>
      </p:pic>
    </p:spTree>
    <p:extLst>
      <p:ext uri="{BB962C8B-B14F-4D97-AF65-F5344CB8AC3E}">
        <p14:creationId xmlns:p14="http://schemas.microsoft.com/office/powerpoint/2010/main" val="1210062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CDFD97-CD04-4CF5-9E98-5CF2680E2D50}"/>
              </a:ext>
            </a:extLst>
          </p:cNvPr>
          <p:cNvSpPr>
            <a:spLocks noGrp="1"/>
          </p:cNvSpPr>
          <p:nvPr>
            <p:ph type="title"/>
          </p:nvPr>
        </p:nvSpPr>
        <p:spPr/>
        <p:txBody>
          <a:bodyPr/>
          <a:lstStyle/>
          <a:p>
            <a:r>
              <a:rPr lang="ja-JP" altLang="en-US" dirty="0"/>
              <a:t>２　</a:t>
            </a:r>
            <a:r>
              <a:rPr kumimoji="1" lang="ja-JP" altLang="en-US" dirty="0"/>
              <a:t>ぴったりジャンケン</a:t>
            </a:r>
          </a:p>
        </p:txBody>
      </p:sp>
      <p:sp>
        <p:nvSpPr>
          <p:cNvPr id="3" name="コンテンツ プレースホルダー 2">
            <a:extLst>
              <a:ext uri="{FF2B5EF4-FFF2-40B4-BE49-F238E27FC236}">
                <a16:creationId xmlns:a16="http://schemas.microsoft.com/office/drawing/2014/main" id="{DF9026AD-1889-4843-B84E-EAD79E94D8B0}"/>
              </a:ext>
            </a:extLst>
          </p:cNvPr>
          <p:cNvSpPr>
            <a:spLocks noGrp="1"/>
          </p:cNvSpPr>
          <p:nvPr>
            <p:ph idx="1"/>
          </p:nvPr>
        </p:nvSpPr>
        <p:spPr>
          <a:xfrm>
            <a:off x="1097279" y="973869"/>
            <a:ext cx="10315787" cy="5327357"/>
          </a:xfrm>
        </p:spPr>
        <p:txBody>
          <a:bodyPr/>
          <a:lstStyle/>
          <a:p>
            <a:r>
              <a:rPr kumimoji="1" lang="en-US" altLang="ja-JP" sz="2400" dirty="0"/>
              <a:t>※</a:t>
            </a:r>
            <a:r>
              <a:rPr lang="ja-JP" altLang="en-US" sz="2400" dirty="0"/>
              <a:t>６</a:t>
            </a:r>
            <a:r>
              <a:rPr kumimoji="1" lang="ja-JP" altLang="en-US" sz="2400" dirty="0"/>
              <a:t>人組で行います。</a:t>
            </a:r>
            <a:r>
              <a:rPr kumimoji="1" lang="ja-JP" altLang="en-US" sz="2400" dirty="0">
                <a:solidFill>
                  <a:srgbClr val="FF0000"/>
                </a:solidFill>
              </a:rPr>
              <a:t>自己紹介をした後</a:t>
            </a:r>
            <a:r>
              <a:rPr kumimoji="1" lang="ja-JP" altLang="en-US" sz="2400" dirty="0"/>
              <a:t>にやってみよう！</a:t>
            </a:r>
            <a:endParaRPr kumimoji="1" lang="en-US" altLang="ja-JP" sz="2400" dirty="0"/>
          </a:p>
          <a:p>
            <a:r>
              <a:rPr lang="en-US" altLang="ja-JP" sz="2400" dirty="0"/>
              <a:t>【</a:t>
            </a:r>
            <a:r>
              <a:rPr lang="ja-JP" altLang="en-US" sz="2400" dirty="0"/>
              <a:t>ルール</a:t>
            </a:r>
            <a:r>
              <a:rPr lang="en-US" altLang="ja-JP" sz="2400" dirty="0"/>
              <a:t>】</a:t>
            </a:r>
          </a:p>
          <a:p>
            <a:r>
              <a:rPr kumimoji="1" lang="ja-JP" altLang="en-US" sz="2400" dirty="0"/>
              <a:t>　（１）ジャンケンの合図「ア～ド～ジャン！」で、指を１本～５本出す。</a:t>
            </a:r>
            <a:endParaRPr kumimoji="1" lang="en-US" altLang="ja-JP" sz="2400" dirty="0"/>
          </a:p>
          <a:p>
            <a:endParaRPr lang="en-US" altLang="ja-JP" dirty="0"/>
          </a:p>
          <a:p>
            <a:endParaRPr kumimoji="1" lang="en-US" altLang="ja-JP" dirty="0"/>
          </a:p>
          <a:p>
            <a:endParaRPr lang="en-US" altLang="ja-JP" dirty="0"/>
          </a:p>
          <a:p>
            <a:r>
              <a:rPr kumimoji="1" lang="ja-JP" altLang="en-US" dirty="0"/>
              <a:t>　　　　　１　　　　　　２　　　　　　３　　　　　　４　　 　　　　５</a:t>
            </a:r>
            <a:endParaRPr kumimoji="1" lang="en-US" altLang="ja-JP" dirty="0"/>
          </a:p>
          <a:p>
            <a:r>
              <a:rPr lang="ja-JP" altLang="en-US" sz="2400" dirty="0"/>
              <a:t>　（２）組で、全員が同じ指になったら大成功！何回そろうかな？</a:t>
            </a:r>
            <a:endParaRPr kumimoji="1" lang="ja-JP" altLang="en-US" sz="2400" dirty="0"/>
          </a:p>
        </p:txBody>
      </p:sp>
      <p:sp>
        <p:nvSpPr>
          <p:cNvPr id="4" name="スライド番号プレースホルダー 3">
            <a:extLst>
              <a:ext uri="{FF2B5EF4-FFF2-40B4-BE49-F238E27FC236}">
                <a16:creationId xmlns:a16="http://schemas.microsoft.com/office/drawing/2014/main" id="{85E2014B-4543-4EA2-A7B5-D38A3B8FF9A4}"/>
              </a:ext>
            </a:extLst>
          </p:cNvPr>
          <p:cNvSpPr>
            <a:spLocks noGrp="1"/>
          </p:cNvSpPr>
          <p:nvPr>
            <p:ph type="sldNum" sz="quarter" idx="12"/>
          </p:nvPr>
        </p:nvSpPr>
        <p:spPr/>
        <p:txBody>
          <a:bodyPr/>
          <a:lstStyle/>
          <a:p>
            <a:fld id="{ADA97D1A-1B80-482D-A443-D1DE46BFE97E}" type="slidenum">
              <a:rPr kumimoji="1" lang="ja-JP" altLang="en-US" smtClean="0"/>
              <a:t>6</a:t>
            </a:fld>
            <a:endParaRPr kumimoji="1" lang="ja-JP" altLang="en-US"/>
          </a:p>
        </p:txBody>
      </p:sp>
      <p:sp>
        <p:nvSpPr>
          <p:cNvPr id="7" name="吹き出し: 角を丸めた四角形 6">
            <a:extLst>
              <a:ext uri="{FF2B5EF4-FFF2-40B4-BE49-F238E27FC236}">
                <a16:creationId xmlns:a16="http://schemas.microsoft.com/office/drawing/2014/main" id="{AE3B8251-5E32-445F-BBAD-75FD765A6942}"/>
              </a:ext>
            </a:extLst>
          </p:cNvPr>
          <p:cNvSpPr/>
          <p:nvPr/>
        </p:nvSpPr>
        <p:spPr>
          <a:xfrm>
            <a:off x="10404045" y="4793177"/>
            <a:ext cx="1367332" cy="861391"/>
          </a:xfrm>
          <a:prstGeom prst="wedgeRoundRectCallout">
            <a:avLst>
              <a:gd name="adj1" fmla="val -62994"/>
              <a:gd name="adj2" fmla="val 42500"/>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UD デジタル 教科書体 NP-R" panose="02020400000000000000" pitchFamily="18" charset="-128"/>
                <a:ea typeface="UD デジタル 教科書体 NP-R" panose="02020400000000000000" pitchFamily="18" charset="-128"/>
              </a:rPr>
              <a:t>時間は</a:t>
            </a:r>
            <a:endParaRPr kumimoji="1" lang="en-US" altLang="ja-JP" sz="2400" dirty="0">
              <a:latin typeface="UD デジタル 教科書体 NP-R" panose="02020400000000000000" pitchFamily="18" charset="-128"/>
              <a:ea typeface="UD デジタル 教科書体 NP-R" panose="02020400000000000000" pitchFamily="18" charset="-128"/>
            </a:endParaRPr>
          </a:p>
          <a:p>
            <a:pPr algn="ctr"/>
            <a:r>
              <a:rPr kumimoji="1" lang="ja-JP" altLang="en-US" sz="2400" dirty="0">
                <a:latin typeface="UD デジタル 教科書体 NP-R" panose="02020400000000000000" pitchFamily="18" charset="-128"/>
                <a:ea typeface="UD デジタル 教科書体 NP-R" panose="02020400000000000000" pitchFamily="18" charset="-128"/>
              </a:rPr>
              <a:t>１分！</a:t>
            </a:r>
          </a:p>
        </p:txBody>
      </p:sp>
      <p:sp>
        <p:nvSpPr>
          <p:cNvPr id="8" name="吹き出し: 角を丸めた四角形 7">
            <a:extLst>
              <a:ext uri="{FF2B5EF4-FFF2-40B4-BE49-F238E27FC236}">
                <a16:creationId xmlns:a16="http://schemas.microsoft.com/office/drawing/2014/main" id="{79B8EF03-18D1-4427-AB4B-B9518FBAF763}"/>
              </a:ext>
            </a:extLst>
          </p:cNvPr>
          <p:cNvSpPr/>
          <p:nvPr/>
        </p:nvSpPr>
        <p:spPr>
          <a:xfrm>
            <a:off x="5277633" y="4793177"/>
            <a:ext cx="2776805" cy="1027209"/>
          </a:xfrm>
          <a:prstGeom prst="wedgeRoundRectCallout">
            <a:avLst>
              <a:gd name="adj1" fmla="val 56621"/>
              <a:gd name="adj2" fmla="val 32772"/>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a:latin typeface="UD デジタル 教科書体 NP-R" panose="02020400000000000000" pitchFamily="18" charset="-128"/>
                <a:ea typeface="UD デジタル 教科書体 NP-R" panose="02020400000000000000" pitchFamily="18" charset="-128"/>
              </a:rPr>
              <a:t>自分たちのペースでやってね！</a:t>
            </a:r>
          </a:p>
        </p:txBody>
      </p:sp>
      <p:pic>
        <p:nvPicPr>
          <p:cNvPr id="10" name="図 9">
            <a:extLst>
              <a:ext uri="{FF2B5EF4-FFF2-40B4-BE49-F238E27FC236}">
                <a16:creationId xmlns:a16="http://schemas.microsoft.com/office/drawing/2014/main" id="{486CF385-AEED-4470-8360-34E21F74A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92" y="2401791"/>
            <a:ext cx="936498" cy="1189548"/>
          </a:xfrm>
          <a:prstGeom prst="rect">
            <a:avLst/>
          </a:prstGeom>
        </p:spPr>
      </p:pic>
      <p:pic>
        <p:nvPicPr>
          <p:cNvPr id="12" name="図 11">
            <a:extLst>
              <a:ext uri="{FF2B5EF4-FFF2-40B4-BE49-F238E27FC236}">
                <a16:creationId xmlns:a16="http://schemas.microsoft.com/office/drawing/2014/main" id="{C36B6C8A-707C-4CF4-8863-AA6B988AB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622" y="2401791"/>
            <a:ext cx="936498" cy="1189548"/>
          </a:xfrm>
          <a:prstGeom prst="rect">
            <a:avLst/>
          </a:prstGeom>
        </p:spPr>
      </p:pic>
      <p:pic>
        <p:nvPicPr>
          <p:cNvPr id="14" name="図 13">
            <a:extLst>
              <a:ext uri="{FF2B5EF4-FFF2-40B4-BE49-F238E27FC236}">
                <a16:creationId xmlns:a16="http://schemas.microsoft.com/office/drawing/2014/main" id="{4703308F-54C0-486C-8C05-CEFBBAA68F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652" y="2401791"/>
            <a:ext cx="936499" cy="1189548"/>
          </a:xfrm>
          <a:prstGeom prst="rect">
            <a:avLst/>
          </a:prstGeom>
        </p:spPr>
      </p:pic>
      <p:pic>
        <p:nvPicPr>
          <p:cNvPr id="16" name="図 15">
            <a:extLst>
              <a:ext uri="{FF2B5EF4-FFF2-40B4-BE49-F238E27FC236}">
                <a16:creationId xmlns:a16="http://schemas.microsoft.com/office/drawing/2014/main" id="{E4F6C9D9-44AB-49C2-A8B5-878D889B16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9683" y="2401791"/>
            <a:ext cx="936498" cy="1189548"/>
          </a:xfrm>
          <a:prstGeom prst="rect">
            <a:avLst/>
          </a:prstGeom>
        </p:spPr>
      </p:pic>
      <p:pic>
        <p:nvPicPr>
          <p:cNvPr id="18" name="図 17">
            <a:extLst>
              <a:ext uri="{FF2B5EF4-FFF2-40B4-BE49-F238E27FC236}">
                <a16:creationId xmlns:a16="http://schemas.microsoft.com/office/drawing/2014/main" id="{5308C16A-5FD2-4DC1-A8F9-BA19ED525F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7713" y="2401791"/>
            <a:ext cx="1038151" cy="1189548"/>
          </a:xfrm>
          <a:prstGeom prst="rect">
            <a:avLst/>
          </a:prstGeom>
        </p:spPr>
      </p:pic>
      <p:pic>
        <p:nvPicPr>
          <p:cNvPr id="9" name="図 8">
            <a:extLst>
              <a:ext uri="{FF2B5EF4-FFF2-40B4-BE49-F238E27FC236}">
                <a16:creationId xmlns:a16="http://schemas.microsoft.com/office/drawing/2014/main" id="{1A5472FC-3172-484A-9877-9C6B32CFB7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392" y="4661301"/>
            <a:ext cx="2898241" cy="1782418"/>
          </a:xfrm>
          <a:prstGeom prst="rect">
            <a:avLst/>
          </a:prstGeom>
        </p:spPr>
      </p:pic>
      <p:sp>
        <p:nvSpPr>
          <p:cNvPr id="15" name="吹き出し: 角を丸めた四角形 14">
            <a:extLst>
              <a:ext uri="{FF2B5EF4-FFF2-40B4-BE49-F238E27FC236}">
                <a16:creationId xmlns:a16="http://schemas.microsoft.com/office/drawing/2014/main" id="{C016CCEE-8135-435E-A242-E21A667D5790}"/>
              </a:ext>
            </a:extLst>
          </p:cNvPr>
          <p:cNvSpPr/>
          <p:nvPr/>
        </p:nvSpPr>
        <p:spPr>
          <a:xfrm>
            <a:off x="420624" y="4793177"/>
            <a:ext cx="1861201" cy="1508049"/>
          </a:xfrm>
          <a:prstGeom prst="wedgeRoundRectCallout">
            <a:avLst>
              <a:gd name="adj1" fmla="val 66391"/>
              <a:gd name="adj2" fmla="val -13930"/>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b="1" dirty="0">
                <a:latin typeface="UD デジタル 教科書体 NP-R" panose="02020400000000000000" pitchFamily="18" charset="-128"/>
                <a:ea typeface="UD デジタル 教科書体 NP-R" panose="02020400000000000000" pitchFamily="18" charset="-128"/>
              </a:rPr>
              <a:t>ア～ド～</a:t>
            </a:r>
            <a:endParaRPr kumimoji="1" lang="en-US" altLang="ja-JP" sz="28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800" b="1" dirty="0">
                <a:latin typeface="UD デジタル 教科書体 NP-R" panose="02020400000000000000" pitchFamily="18" charset="-128"/>
                <a:ea typeface="UD デジタル 教科書体 NP-R" panose="02020400000000000000" pitchFamily="18" charset="-128"/>
              </a:rPr>
              <a:t>ジャン！</a:t>
            </a:r>
          </a:p>
        </p:txBody>
      </p:sp>
      <p:pic>
        <p:nvPicPr>
          <p:cNvPr id="11" name="図 10">
            <a:extLst>
              <a:ext uri="{FF2B5EF4-FFF2-40B4-BE49-F238E27FC236}">
                <a16:creationId xmlns:a16="http://schemas.microsoft.com/office/drawing/2014/main" id="{B19F0FC2-21CA-4A85-A664-273241601C23}"/>
              </a:ext>
            </a:extLst>
          </p:cNvPr>
          <p:cNvPicPr>
            <a:picLocks noChangeAspect="1"/>
          </p:cNvPicPr>
          <p:nvPr/>
        </p:nvPicPr>
        <p:blipFill rotWithShape="1">
          <a:blip r:embed="rId9">
            <a:extLst>
              <a:ext uri="{28A0092B-C50C-407E-A947-70E740481C1C}">
                <a14:useLocalDpi xmlns:a14="http://schemas.microsoft.com/office/drawing/2010/main" val="0"/>
              </a:ext>
            </a:extLst>
          </a:blip>
          <a:srcRect b="40771"/>
          <a:stretch/>
        </p:blipFill>
        <p:spPr>
          <a:xfrm>
            <a:off x="8039940" y="4737989"/>
            <a:ext cx="2295545" cy="1650542"/>
          </a:xfrm>
          <a:prstGeom prst="rect">
            <a:avLst/>
          </a:prstGeom>
        </p:spPr>
      </p:pic>
    </p:spTree>
    <p:extLst>
      <p:ext uri="{BB962C8B-B14F-4D97-AF65-F5344CB8AC3E}">
        <p14:creationId xmlns:p14="http://schemas.microsoft.com/office/powerpoint/2010/main" val="2477605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FD86BD-2659-4B3F-A53D-9F8E599E427E}"/>
              </a:ext>
            </a:extLst>
          </p:cNvPr>
          <p:cNvSpPr>
            <a:spLocks noGrp="1"/>
          </p:cNvSpPr>
          <p:nvPr>
            <p:ph type="title"/>
          </p:nvPr>
        </p:nvSpPr>
        <p:spPr/>
        <p:txBody>
          <a:bodyPr/>
          <a:lstStyle/>
          <a:p>
            <a:r>
              <a:rPr kumimoji="1" lang="ja-JP" altLang="en-US" dirty="0"/>
              <a:t>それでは</a:t>
            </a:r>
            <a:r>
              <a:rPr kumimoji="1" lang="en-US" altLang="ja-JP" dirty="0"/>
              <a:t>…</a:t>
            </a:r>
            <a:endParaRPr kumimoji="1" lang="ja-JP" altLang="en-US" dirty="0"/>
          </a:p>
        </p:txBody>
      </p:sp>
      <p:sp>
        <p:nvSpPr>
          <p:cNvPr id="4" name="スライド番号プレースホルダー 3">
            <a:extLst>
              <a:ext uri="{FF2B5EF4-FFF2-40B4-BE49-F238E27FC236}">
                <a16:creationId xmlns:a16="http://schemas.microsoft.com/office/drawing/2014/main" id="{F74A56DF-A7EF-4C3F-A08C-0086332D2302}"/>
              </a:ext>
            </a:extLst>
          </p:cNvPr>
          <p:cNvSpPr>
            <a:spLocks noGrp="1"/>
          </p:cNvSpPr>
          <p:nvPr>
            <p:ph type="sldNum" sz="quarter" idx="12"/>
          </p:nvPr>
        </p:nvSpPr>
        <p:spPr/>
        <p:txBody>
          <a:bodyPr/>
          <a:lstStyle/>
          <a:p>
            <a:fld id="{ADA97D1A-1B80-482D-A443-D1DE46BFE97E}" type="slidenum">
              <a:rPr kumimoji="1" lang="ja-JP" altLang="en-US" smtClean="0"/>
              <a:t>7</a:t>
            </a:fld>
            <a:endParaRPr kumimoji="1" lang="ja-JP" altLang="en-US"/>
          </a:p>
        </p:txBody>
      </p:sp>
      <p:pic>
        <p:nvPicPr>
          <p:cNvPr id="11" name="図 10">
            <a:extLst>
              <a:ext uri="{FF2B5EF4-FFF2-40B4-BE49-F238E27FC236}">
                <a16:creationId xmlns:a16="http://schemas.microsoft.com/office/drawing/2014/main" id="{F20447FE-9AE3-4268-B305-A18A80241C96}"/>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t="8272" b="7667"/>
          <a:stretch/>
        </p:blipFill>
        <p:spPr>
          <a:xfrm>
            <a:off x="3158836" y="1942108"/>
            <a:ext cx="5264728" cy="4425537"/>
          </a:xfrm>
          <a:prstGeom prst="rect">
            <a:avLst/>
          </a:prstGeom>
        </p:spPr>
      </p:pic>
      <p:pic>
        <p:nvPicPr>
          <p:cNvPr id="12" name="クロック 2024-02-20 10-01-29_Trim">
            <a:hlinkClick r:id="" action="ppaction://media"/>
            <a:extLst>
              <a:ext uri="{FF2B5EF4-FFF2-40B4-BE49-F238E27FC236}">
                <a16:creationId xmlns:a16="http://schemas.microsoft.com/office/drawing/2014/main" id="{B52472CB-B164-488C-973A-4D56617BF15C}"/>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7"/>
          <a:srcRect l="33860" t="33598" r="34492" b="57040"/>
          <a:stretch/>
        </p:blipFill>
        <p:spPr>
          <a:xfrm>
            <a:off x="4378035" y="3906981"/>
            <a:ext cx="2860965" cy="872837"/>
          </a:xfrm>
        </p:spPr>
      </p:pic>
      <p:sp>
        <p:nvSpPr>
          <p:cNvPr id="5" name="四角形: 角を丸くする 4">
            <a:extLst>
              <a:ext uri="{FF2B5EF4-FFF2-40B4-BE49-F238E27FC236}">
                <a16:creationId xmlns:a16="http://schemas.microsoft.com/office/drawing/2014/main" id="{57FD016D-09BF-40D8-97C5-1789456EA0AD}"/>
              </a:ext>
            </a:extLst>
          </p:cNvPr>
          <p:cNvSpPr/>
          <p:nvPr/>
        </p:nvSpPr>
        <p:spPr>
          <a:xfrm>
            <a:off x="1925088" y="960272"/>
            <a:ext cx="7766858" cy="981833"/>
          </a:xfrm>
          <a:prstGeom prst="roundRect">
            <a:avLst/>
          </a:prstGeom>
          <a:solidFill>
            <a:srgbClr val="FBD1F8"/>
          </a:solidFill>
          <a:ln>
            <a:solidFill>
              <a:srgbClr val="960E8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400" dirty="0">
                <a:latin typeface="UD デジタル 教科書体 NP-B" panose="02020700000000000000" pitchFamily="18" charset="-128"/>
                <a:ea typeface="UD デジタル 教科書体 NP-B" panose="02020700000000000000" pitchFamily="18" charset="-128"/>
              </a:rPr>
              <a:t>ぴったりジャンケン</a:t>
            </a:r>
          </a:p>
        </p:txBody>
      </p:sp>
      <p:pic>
        <p:nvPicPr>
          <p:cNvPr id="14" name="図 13">
            <a:extLst>
              <a:ext uri="{FF2B5EF4-FFF2-40B4-BE49-F238E27FC236}">
                <a16:creationId xmlns:a16="http://schemas.microsoft.com/office/drawing/2014/main" id="{483248A5-954C-4BF6-9B01-EB3E732817D7}"/>
              </a:ext>
            </a:extLst>
          </p:cNvPr>
          <p:cNvPicPr>
            <a:picLocks noChangeAspect="1"/>
          </p:cNvPicPr>
          <p:nvPr/>
        </p:nvPicPr>
        <p:blipFill rotWithShape="1">
          <a:blip r:embed="rId8">
            <a:extLst>
              <a:ext uri="{28A0092B-C50C-407E-A947-70E740481C1C}">
                <a14:useLocalDpi xmlns:a14="http://schemas.microsoft.com/office/drawing/2010/main" val="0"/>
              </a:ext>
            </a:extLst>
          </a:blip>
          <a:srcRect r="21765"/>
          <a:stretch/>
        </p:blipFill>
        <p:spPr>
          <a:xfrm>
            <a:off x="7817427" y="2140498"/>
            <a:ext cx="3151910" cy="4028755"/>
          </a:xfrm>
          <a:prstGeom prst="rect">
            <a:avLst/>
          </a:prstGeom>
        </p:spPr>
      </p:pic>
      <p:sp>
        <p:nvSpPr>
          <p:cNvPr id="15" name="吹き出し: 角を丸めた四角形 14">
            <a:extLst>
              <a:ext uri="{FF2B5EF4-FFF2-40B4-BE49-F238E27FC236}">
                <a16:creationId xmlns:a16="http://schemas.microsoft.com/office/drawing/2014/main" id="{F7E98421-87FF-4887-8C6B-984B1A038831}"/>
              </a:ext>
            </a:extLst>
          </p:cNvPr>
          <p:cNvSpPr/>
          <p:nvPr/>
        </p:nvSpPr>
        <p:spPr>
          <a:xfrm>
            <a:off x="613063" y="2382982"/>
            <a:ext cx="3169229" cy="1413163"/>
          </a:xfrm>
          <a:prstGeom prst="wedgeRoundRectCallout">
            <a:avLst>
              <a:gd name="adj1" fmla="val 57082"/>
              <a:gd name="adj2" fmla="val 33287"/>
              <a:gd name="adj3" fmla="val 16667"/>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dirty="0">
                <a:solidFill>
                  <a:schemeClr val="tx1"/>
                </a:solidFill>
                <a:latin typeface="UD デジタル 教科書体 NP-R" panose="02020400000000000000" pitchFamily="18" charset="-128"/>
                <a:ea typeface="UD デジタル 教科書体 NP-R" panose="02020400000000000000" pitchFamily="18" charset="-128"/>
              </a:rPr>
              <a:t>位置について、</a:t>
            </a:r>
            <a:endParaRPr kumimoji="1" lang="en-US" altLang="ja-JP" sz="320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3200" dirty="0">
                <a:solidFill>
                  <a:schemeClr val="tx1"/>
                </a:solidFill>
                <a:latin typeface="UD デジタル 教科書体 NP-R" panose="02020400000000000000" pitchFamily="18" charset="-128"/>
                <a:ea typeface="UD デジタル 教科書体 NP-R" panose="02020400000000000000" pitchFamily="18" charset="-128"/>
              </a:rPr>
              <a:t>よ～い・・・</a:t>
            </a:r>
          </a:p>
        </p:txBody>
      </p:sp>
      <p:sp>
        <p:nvSpPr>
          <p:cNvPr id="16" name="吹き出し: 角を丸めた四角形 15">
            <a:extLst>
              <a:ext uri="{FF2B5EF4-FFF2-40B4-BE49-F238E27FC236}">
                <a16:creationId xmlns:a16="http://schemas.microsoft.com/office/drawing/2014/main" id="{0F879B79-DB4F-4CC2-8D9A-F4B4064BBC41}"/>
              </a:ext>
            </a:extLst>
          </p:cNvPr>
          <p:cNvSpPr/>
          <p:nvPr/>
        </p:nvSpPr>
        <p:spPr>
          <a:xfrm>
            <a:off x="613063" y="4292186"/>
            <a:ext cx="3169229" cy="1413163"/>
          </a:xfrm>
          <a:prstGeom prst="wedgeRoundRectCallout">
            <a:avLst>
              <a:gd name="adj1" fmla="val 56645"/>
              <a:gd name="adj2" fmla="val 3875"/>
              <a:gd name="adj3" fmla="val 16667"/>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4400" b="1" dirty="0">
                <a:solidFill>
                  <a:srgbClr val="002060"/>
                </a:solidFill>
                <a:latin typeface="UD デジタル 教科書体 NP-B" panose="02020700000000000000" pitchFamily="18" charset="-128"/>
                <a:ea typeface="UD デジタル 教科書体 NP-B" panose="02020700000000000000" pitchFamily="18" charset="-128"/>
              </a:rPr>
              <a:t>スタート！</a:t>
            </a:r>
            <a:endParaRPr kumimoji="1" lang="en-US" altLang="ja-JP" sz="4400" b="1" dirty="0">
              <a:solidFill>
                <a:srgbClr val="002060"/>
              </a:solidFill>
              <a:latin typeface="UD デジタル 教科書体 NP-B" panose="02020700000000000000" pitchFamily="18" charset="-128"/>
              <a:ea typeface="UD デジタル 教科書体 NP-B" panose="02020700000000000000" pitchFamily="18" charset="-128"/>
            </a:endParaRPr>
          </a:p>
        </p:txBody>
      </p:sp>
      <p:sp>
        <p:nvSpPr>
          <p:cNvPr id="17" name="吹き出し: 角を丸めた四角形 16">
            <a:extLst>
              <a:ext uri="{FF2B5EF4-FFF2-40B4-BE49-F238E27FC236}">
                <a16:creationId xmlns:a16="http://schemas.microsoft.com/office/drawing/2014/main" id="{068E1134-2579-446E-BB15-7D16E1A5EDB9}"/>
              </a:ext>
            </a:extLst>
          </p:cNvPr>
          <p:cNvSpPr/>
          <p:nvPr/>
        </p:nvSpPr>
        <p:spPr>
          <a:xfrm>
            <a:off x="613063" y="4292186"/>
            <a:ext cx="3169229" cy="1413163"/>
          </a:xfrm>
          <a:prstGeom prst="wedgeRoundRectCallout">
            <a:avLst>
              <a:gd name="adj1" fmla="val 56645"/>
              <a:gd name="adj2" fmla="val 3875"/>
              <a:gd name="adj3" fmla="val 16667"/>
            </a:avLst>
          </a:prstGeom>
          <a:ln w="28575">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4400" b="1" dirty="0">
                <a:solidFill>
                  <a:srgbClr val="FF0000"/>
                </a:solidFill>
                <a:latin typeface="UD デジタル 教科書体 NP-B" panose="02020700000000000000" pitchFamily="18" charset="-128"/>
                <a:ea typeface="UD デジタル 教科書体 NP-B" panose="02020700000000000000" pitchFamily="18" charset="-128"/>
              </a:rPr>
              <a:t>終了～！</a:t>
            </a:r>
            <a:endParaRPr kumimoji="1" lang="en-US" altLang="ja-JP" sz="4400" b="1" dirty="0">
              <a:solidFill>
                <a:srgbClr val="FF0000"/>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17835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58" fill="hold"/>
                                        <p:tgtEl>
                                          <p:spTgt spid="12"/>
                                        </p:tgtEl>
                                      </p:cBhvr>
                                    </p:cmd>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xit" presetSubtype="0" fill="hold" grpId="0"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2"/>
                </p:tgtEl>
              </p:cMediaNode>
            </p:video>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2"/>
                                        </p:tgtEl>
                                      </p:cBhvr>
                                    </p:cmd>
                                  </p:childTnLst>
                                </p:cTn>
                              </p:par>
                            </p:childTnLst>
                          </p:cTn>
                        </p:par>
                      </p:childTnLst>
                    </p:cTn>
                  </p:par>
                </p:childTnLst>
              </p:cTn>
              <p:nextCondLst>
                <p:cond evt="onClick" delay="0">
                  <p:tgtEl>
                    <p:spTgt spid="12"/>
                  </p:tgtEl>
                </p:cond>
              </p:nextCondLst>
            </p:seq>
          </p:childTnLst>
        </p:cTn>
      </p:par>
    </p:tnLst>
    <p:bldLst>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0BB32-4F9A-4447-AAB8-412C83D4F287}"/>
              </a:ext>
            </a:extLst>
          </p:cNvPr>
          <p:cNvSpPr>
            <a:spLocks noGrp="1"/>
          </p:cNvSpPr>
          <p:nvPr>
            <p:ph type="title"/>
          </p:nvPr>
        </p:nvSpPr>
        <p:spPr/>
        <p:txBody>
          <a:bodyPr/>
          <a:lstStyle/>
          <a:p>
            <a:r>
              <a:rPr kumimoji="1" lang="ja-JP" altLang="en-US" dirty="0"/>
              <a:t>ちなみに</a:t>
            </a:r>
            <a:r>
              <a:rPr kumimoji="1" lang="en-US" altLang="ja-JP" dirty="0"/>
              <a:t>…</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5B62D243-4B23-4A02-92F0-6F6D46A00AC8}"/>
                  </a:ext>
                </a:extLst>
              </p:cNvPr>
              <p:cNvSpPr>
                <a:spLocks noGrp="1"/>
              </p:cNvSpPr>
              <p:nvPr>
                <p:ph idx="1"/>
              </p:nvPr>
            </p:nvSpPr>
            <p:spPr>
              <a:xfrm>
                <a:off x="1097280" y="973869"/>
                <a:ext cx="10058400" cy="5597527"/>
              </a:xfrm>
            </p:spPr>
            <p:txBody>
              <a:bodyPr>
                <a:normAutofit lnSpcReduction="10000"/>
              </a:bodyPr>
              <a:lstStyle/>
              <a:p>
                <a:r>
                  <a:rPr kumimoji="1" lang="ja-JP" altLang="en-US" sz="2800" dirty="0"/>
                  <a:t>〇６人が同時に出して、ピッタリになる確率は</a:t>
                </a:r>
                <a:r>
                  <a:rPr kumimoji="1" lang="en-US" altLang="ja-JP" sz="2800" dirty="0"/>
                  <a:t>…</a:t>
                </a:r>
              </a:p>
              <a:p>
                <a:endParaRPr kumimoji="1" lang="en-US" altLang="ja-JP" sz="2800" dirty="0"/>
              </a:p>
              <a:p>
                <a14:m>
                  <m:oMath xmlns:m="http://schemas.openxmlformats.org/officeDocument/2006/math">
                    <m:f>
                      <m:fPr>
                        <m:ctrlPr>
                          <a:rPr kumimoji="1" lang="en-US" altLang="ja-JP" sz="2800" i="1" smtClean="0">
                            <a:latin typeface="Cambria Math" panose="02040503050406030204" pitchFamily="18" charset="0"/>
                          </a:rPr>
                        </m:ctrlPr>
                      </m:fPr>
                      <m:num>
                        <m:r>
                          <a:rPr lang="ja-JP" altLang="en-US" sz="2800" i="1">
                            <a:latin typeface="Cambria Math" panose="02040503050406030204" pitchFamily="18" charset="0"/>
                          </a:rPr>
                          <m:t>（６</m:t>
                        </m:r>
                        <m:r>
                          <a:rPr lang="ja-JP" altLang="en-US" sz="2800" i="1" smtClean="0">
                            <a:latin typeface="Cambria Math" panose="02040503050406030204" pitchFamily="18" charset="0"/>
                          </a:rPr>
                          <m:t>人が</m:t>
                        </m:r>
                        <m:r>
                          <a:rPr lang="ja-JP" altLang="en-US" sz="2800" i="1">
                            <a:latin typeface="Cambria Math" panose="02040503050406030204" pitchFamily="18" charset="0"/>
                          </a:rPr>
                          <m:t>合う</m:t>
                        </m:r>
                        <m:r>
                          <a:rPr lang="ja-JP" altLang="en-US" sz="2800" i="1" smtClean="0">
                            <a:latin typeface="Cambria Math" panose="02040503050406030204" pitchFamily="18" charset="0"/>
                          </a:rPr>
                          <m:t>組み合わせ</m:t>
                        </m:r>
                        <m:r>
                          <a:rPr lang="ja-JP" altLang="en-US" sz="2800" i="1">
                            <a:latin typeface="Cambria Math" panose="02040503050406030204" pitchFamily="18" charset="0"/>
                          </a:rPr>
                          <m:t>）</m:t>
                        </m:r>
                      </m:num>
                      <m:den>
                        <m:r>
                          <a:rPr lang="ja-JP" altLang="en-US" sz="2800" i="1">
                            <a:latin typeface="Cambria Math" panose="02040503050406030204" pitchFamily="18" charset="0"/>
                          </a:rPr>
                          <m:t>（</m:t>
                        </m:r>
                        <m:r>
                          <a:rPr lang="ja-JP" altLang="en-US" sz="2800" i="1" smtClean="0">
                            <a:latin typeface="Cambria Math" panose="02040503050406030204" pitchFamily="18" charset="0"/>
                          </a:rPr>
                          <m:t>全体の</m:t>
                        </m:r>
                        <m:r>
                          <a:rPr lang="ja-JP" altLang="en-US" sz="2800" i="1">
                            <a:latin typeface="Cambria Math" panose="02040503050406030204" pitchFamily="18" charset="0"/>
                          </a:rPr>
                          <m:t>指の</m:t>
                        </m:r>
                        <m:r>
                          <a:rPr lang="ja-JP" altLang="en-US" sz="2800" i="1" smtClean="0">
                            <a:latin typeface="Cambria Math" panose="02040503050406030204" pitchFamily="18" charset="0"/>
                          </a:rPr>
                          <m:t>出し方</m:t>
                        </m:r>
                        <m:r>
                          <a:rPr lang="ja-JP" altLang="en-US" sz="2800" i="1">
                            <a:latin typeface="Cambria Math" panose="02040503050406030204" pitchFamily="18" charset="0"/>
                          </a:rPr>
                          <m:t>）</m:t>
                        </m:r>
                      </m:den>
                    </m:f>
                  </m:oMath>
                </a14:m>
                <a:r>
                  <a:rPr kumimoji="1" lang="ja-JP" altLang="en-US" sz="2800" dirty="0"/>
                  <a:t>＝</a:t>
                </a:r>
                <a14:m>
                  <m:oMath xmlns:m="http://schemas.openxmlformats.org/officeDocument/2006/math">
                    <m:f>
                      <m:fPr>
                        <m:ctrlPr>
                          <a:rPr kumimoji="1" lang="en-US" altLang="ja-JP" sz="2800" i="1" dirty="0" smtClean="0">
                            <a:latin typeface="Cambria Math" panose="02040503050406030204" pitchFamily="18" charset="0"/>
                          </a:rPr>
                        </m:ctrlPr>
                      </m:fPr>
                      <m:num>
                        <m:r>
                          <a:rPr lang="ja-JP" altLang="en-US" sz="2800" i="1" dirty="0">
                            <a:latin typeface="Cambria Math" panose="02040503050406030204" pitchFamily="18" charset="0"/>
                          </a:rPr>
                          <m:t>５</m:t>
                        </m:r>
                        <m:r>
                          <a:rPr lang="ja-JP" altLang="en-US" sz="2800" i="1" dirty="0" smtClean="0">
                            <a:latin typeface="Cambria Math" panose="02040503050406030204" pitchFamily="18" charset="0"/>
                          </a:rPr>
                          <m:t>通り</m:t>
                        </m:r>
                      </m:num>
                      <m:den>
                        <m:r>
                          <a:rPr lang="ja-JP" altLang="en-US" sz="2800" i="1" dirty="0">
                            <a:latin typeface="Cambria Math" panose="02040503050406030204" pitchFamily="18" charset="0"/>
                          </a:rPr>
                          <m:t>５</m:t>
                        </m:r>
                        <m:r>
                          <a:rPr lang="en-US" altLang="ja-JP" sz="2800" i="1" dirty="0" smtClean="0">
                            <a:latin typeface="Cambria Math" panose="02040503050406030204" pitchFamily="18" charset="0"/>
                          </a:rPr>
                          <m:t>×</m:t>
                        </m:r>
                        <m:r>
                          <a:rPr lang="ja-JP" altLang="en-US" sz="2800" i="1" dirty="0">
                            <a:latin typeface="Cambria Math" panose="02040503050406030204" pitchFamily="18" charset="0"/>
                          </a:rPr>
                          <m:t>５</m:t>
                        </m:r>
                        <m:r>
                          <a:rPr lang="en-US" altLang="ja-JP" sz="2800" i="1" dirty="0" smtClean="0">
                            <a:latin typeface="Cambria Math" panose="02040503050406030204" pitchFamily="18" charset="0"/>
                          </a:rPr>
                          <m:t>×</m:t>
                        </m:r>
                        <m:r>
                          <a:rPr lang="ja-JP" altLang="en-US" sz="2800" i="1" dirty="0">
                            <a:latin typeface="Cambria Math" panose="02040503050406030204" pitchFamily="18" charset="0"/>
                          </a:rPr>
                          <m:t>５</m:t>
                        </m:r>
                        <m:r>
                          <a:rPr lang="en-US" altLang="ja-JP" sz="2800" i="1" dirty="0" smtClean="0">
                            <a:latin typeface="Cambria Math" panose="02040503050406030204" pitchFamily="18" charset="0"/>
                          </a:rPr>
                          <m:t>×</m:t>
                        </m:r>
                        <m:r>
                          <a:rPr lang="ja-JP" altLang="en-US" sz="2800" i="1" dirty="0">
                            <a:latin typeface="Cambria Math" panose="02040503050406030204" pitchFamily="18" charset="0"/>
                          </a:rPr>
                          <m:t>５</m:t>
                        </m:r>
                        <m:r>
                          <a:rPr lang="en-US" altLang="ja-JP" sz="2800" i="1" dirty="0">
                            <a:latin typeface="Cambria Math" panose="02040503050406030204" pitchFamily="18" charset="0"/>
                          </a:rPr>
                          <m:t>×</m:t>
                        </m:r>
                        <m:r>
                          <a:rPr lang="ja-JP" altLang="en-US" sz="2800" i="1" dirty="0">
                            <a:latin typeface="Cambria Math" panose="02040503050406030204" pitchFamily="18" charset="0"/>
                          </a:rPr>
                          <m:t>５</m:t>
                        </m:r>
                        <m:r>
                          <a:rPr lang="en-US" altLang="ja-JP" sz="2800" i="1" dirty="0">
                            <a:latin typeface="Cambria Math" panose="02040503050406030204" pitchFamily="18" charset="0"/>
                          </a:rPr>
                          <m:t>×</m:t>
                        </m:r>
                        <m:r>
                          <a:rPr lang="ja-JP" altLang="en-US" sz="2800" i="1" dirty="0">
                            <a:latin typeface="Cambria Math" panose="02040503050406030204" pitchFamily="18" charset="0"/>
                          </a:rPr>
                          <m:t>５</m:t>
                        </m:r>
                      </m:den>
                    </m:f>
                  </m:oMath>
                </a14:m>
                <a:endParaRPr kumimoji="1" lang="en-US" altLang="ja-JP" sz="2800" dirty="0"/>
              </a:p>
              <a:p>
                <a:endParaRPr kumimoji="1" lang="en-US" altLang="ja-JP" sz="2800" dirty="0"/>
              </a:p>
              <a:p>
                <a:r>
                  <a:rPr kumimoji="1" lang="ja-JP" altLang="en-US" sz="4000" dirty="0"/>
                  <a:t>＝</a:t>
                </a:r>
                <a14:m>
                  <m:oMath xmlns:m="http://schemas.openxmlformats.org/officeDocument/2006/math">
                    <m:f>
                      <m:fPr>
                        <m:ctrlPr>
                          <a:rPr kumimoji="1" lang="en-US" altLang="ja-JP" sz="4000" i="1" smtClean="0">
                            <a:solidFill>
                              <a:srgbClr val="FF0000"/>
                            </a:solidFill>
                            <a:latin typeface="Cambria Math" panose="02040503050406030204" pitchFamily="18" charset="0"/>
                          </a:rPr>
                        </m:ctrlPr>
                      </m:fPr>
                      <m:num>
                        <m:r>
                          <a:rPr lang="ja-JP" altLang="en-US" sz="4000" i="1">
                            <a:solidFill>
                              <a:srgbClr val="FF0000"/>
                            </a:solidFill>
                            <a:latin typeface="Cambria Math" panose="02040503050406030204" pitchFamily="18" charset="0"/>
                          </a:rPr>
                          <m:t>１</m:t>
                        </m:r>
                      </m:num>
                      <m:den>
                        <m:r>
                          <a:rPr lang="ja-JP" altLang="en-US" sz="4000" i="1">
                            <a:solidFill>
                              <a:srgbClr val="FF0000"/>
                            </a:solidFill>
                            <a:latin typeface="Cambria Math" panose="02040503050406030204" pitchFamily="18" charset="0"/>
                          </a:rPr>
                          <m:t>３１２５</m:t>
                        </m:r>
                      </m:den>
                    </m:f>
                    <m:r>
                      <a:rPr kumimoji="1" lang="en-US" altLang="ja-JP" sz="4000" b="0" i="1" smtClean="0">
                        <a:solidFill>
                          <a:srgbClr val="FF0000"/>
                        </a:solidFill>
                        <a:latin typeface="Cambria Math" panose="02040503050406030204" pitchFamily="18" charset="0"/>
                      </a:rPr>
                      <m:t> </m:t>
                    </m:r>
                  </m:oMath>
                </a14:m>
                <a:r>
                  <a:rPr kumimoji="1" lang="en-US" altLang="ja-JP" sz="4000" dirty="0">
                    <a:solidFill>
                      <a:srgbClr val="FF0000"/>
                    </a:solidFill>
                  </a:rPr>
                  <a:t>!!</a:t>
                </a:r>
                <a:r>
                  <a:rPr kumimoji="1" lang="ja-JP" altLang="en-US" sz="4000" dirty="0">
                    <a:solidFill>
                      <a:srgbClr val="FF0000"/>
                    </a:solidFill>
                  </a:rPr>
                  <a:t>　（</a:t>
                </a:r>
                <a:r>
                  <a:rPr kumimoji="1" lang="en-US" altLang="ja-JP" sz="4000" dirty="0">
                    <a:solidFill>
                      <a:srgbClr val="FF0000"/>
                    </a:solidFill>
                  </a:rPr>
                  <a:t>0.</a:t>
                </a:r>
                <a:r>
                  <a:rPr kumimoji="1" lang="ja-JP" altLang="en-US" sz="4000" dirty="0">
                    <a:solidFill>
                      <a:srgbClr val="FF0000"/>
                    </a:solidFill>
                  </a:rPr>
                  <a:t>０３％</a:t>
                </a:r>
                <a:r>
                  <a:rPr kumimoji="1" lang="en-US" altLang="ja-JP" sz="4000" dirty="0">
                    <a:solidFill>
                      <a:srgbClr val="FF0000"/>
                    </a:solidFill>
                  </a:rPr>
                  <a:t>!!</a:t>
                </a:r>
                <a:r>
                  <a:rPr kumimoji="1" lang="ja-JP" altLang="en-US" sz="4000" dirty="0">
                    <a:solidFill>
                      <a:srgbClr val="FF0000"/>
                    </a:solidFill>
                  </a:rPr>
                  <a:t>）</a:t>
                </a:r>
                <a:endParaRPr kumimoji="1" lang="en-US" altLang="ja-JP" sz="4000" dirty="0">
                  <a:solidFill>
                    <a:srgbClr val="FF0000"/>
                  </a:solidFill>
                </a:endParaRPr>
              </a:p>
              <a:p>
                <a:endParaRPr lang="en-US" altLang="ja-JP" sz="2800" dirty="0"/>
              </a:p>
              <a:p>
                <a:endParaRPr lang="en-US" altLang="ja-JP" sz="2800" dirty="0"/>
              </a:p>
              <a:p>
                <a:r>
                  <a:rPr lang="en-US" altLang="ja-JP" sz="2800" dirty="0"/>
                  <a:t>※</a:t>
                </a:r>
                <a:r>
                  <a:rPr lang="ja-JP" altLang="en-US" sz="2800" dirty="0"/>
                  <a:t>ピッタリにならなくても不思議ではないので大丈夫！</a:t>
                </a:r>
                <a:endParaRPr lang="en-US" altLang="ja-JP" sz="2800" dirty="0"/>
              </a:p>
              <a:p>
                <a:r>
                  <a:rPr kumimoji="1" lang="ja-JP" altLang="en-US" sz="2800" dirty="0"/>
                  <a:t>　でもピッタリ合ったら感動</a:t>
                </a:r>
                <a:r>
                  <a:rPr kumimoji="1" lang="en-US" altLang="ja-JP" sz="2800" dirty="0"/>
                  <a:t>!!</a:t>
                </a:r>
                <a:endParaRPr kumimoji="1" lang="ja-JP" altLang="en-US" sz="2800" dirty="0"/>
              </a:p>
            </p:txBody>
          </p:sp>
        </mc:Choice>
        <mc:Fallback xmlns="">
          <p:sp>
            <p:nvSpPr>
              <p:cNvPr id="3" name="コンテンツ プレースホルダー 2">
                <a:extLst>
                  <a:ext uri="{FF2B5EF4-FFF2-40B4-BE49-F238E27FC236}">
                    <a16:creationId xmlns:a16="http://schemas.microsoft.com/office/drawing/2014/main" id="{5B62D243-4B23-4A02-92F0-6F6D46A00AC8}"/>
                  </a:ext>
                </a:extLst>
              </p:cNvPr>
              <p:cNvSpPr>
                <a:spLocks noGrp="1" noRot="1" noChangeAspect="1" noMove="1" noResize="1" noEditPoints="1" noAdjustHandles="1" noChangeArrowheads="1" noChangeShapeType="1" noTextEdit="1"/>
              </p:cNvSpPr>
              <p:nvPr>
                <p:ph idx="1"/>
              </p:nvPr>
            </p:nvSpPr>
            <p:spPr>
              <a:xfrm>
                <a:off x="1097280" y="973869"/>
                <a:ext cx="10058400" cy="5597527"/>
              </a:xfrm>
              <a:blipFill>
                <a:blip r:embed="rId3"/>
                <a:stretch>
                  <a:fillRect l="-1455" t="-2397"/>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51EB1CF6-E0F6-4322-BFF2-7D8337730F2B}"/>
              </a:ext>
            </a:extLst>
          </p:cNvPr>
          <p:cNvSpPr>
            <a:spLocks noGrp="1"/>
          </p:cNvSpPr>
          <p:nvPr>
            <p:ph type="sldNum" sz="quarter" idx="12"/>
          </p:nvPr>
        </p:nvSpPr>
        <p:spPr/>
        <p:txBody>
          <a:bodyPr/>
          <a:lstStyle/>
          <a:p>
            <a:fld id="{ADA97D1A-1B80-482D-A443-D1DE46BFE97E}" type="slidenum">
              <a:rPr kumimoji="1" lang="ja-JP" altLang="en-US" smtClean="0"/>
              <a:t>8</a:t>
            </a:fld>
            <a:endParaRPr kumimoji="1" lang="ja-JP" altLang="en-US"/>
          </a:p>
        </p:txBody>
      </p:sp>
      <p:sp>
        <p:nvSpPr>
          <p:cNvPr id="7" name="吹き出し: 角を丸めた四角形 6">
            <a:extLst>
              <a:ext uri="{FF2B5EF4-FFF2-40B4-BE49-F238E27FC236}">
                <a16:creationId xmlns:a16="http://schemas.microsoft.com/office/drawing/2014/main" id="{A8494A02-902A-4EE1-84BF-6011AC3D400B}"/>
              </a:ext>
            </a:extLst>
          </p:cNvPr>
          <p:cNvSpPr/>
          <p:nvPr/>
        </p:nvSpPr>
        <p:spPr>
          <a:xfrm>
            <a:off x="4068418" y="4161183"/>
            <a:ext cx="5579166" cy="1050775"/>
          </a:xfrm>
          <a:prstGeom prst="wedgeRoundRectCallout">
            <a:avLst>
              <a:gd name="adj1" fmla="val 57277"/>
              <a:gd name="adj2" fmla="val -8243"/>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UD デジタル 教科書体 NP-R" panose="02020400000000000000" pitchFamily="18" charset="-128"/>
                <a:ea typeface="UD デジタル 教科書体 NP-R" panose="02020400000000000000" pitchFamily="18" charset="-128"/>
              </a:rPr>
              <a:t>野球観戦に行ってホームランボールを</a:t>
            </a:r>
            <a:endParaRPr kumimoji="1" lang="en-US" altLang="ja-JP" sz="2400" dirty="0">
              <a:latin typeface="UD デジタル 教科書体 NP-R" panose="02020400000000000000" pitchFamily="18" charset="-128"/>
              <a:ea typeface="UD デジタル 教科書体 NP-R" panose="02020400000000000000" pitchFamily="18" charset="-128"/>
            </a:endParaRPr>
          </a:p>
          <a:p>
            <a:pPr algn="ctr"/>
            <a:r>
              <a:rPr kumimoji="1" lang="ja-JP" altLang="en-US" sz="2400" dirty="0">
                <a:latin typeface="UD デジタル 教科書体 NP-R" panose="02020400000000000000" pitchFamily="18" charset="-128"/>
                <a:ea typeface="UD デジタル 教科書体 NP-R" panose="02020400000000000000" pitchFamily="18" charset="-128"/>
              </a:rPr>
              <a:t>捕れる確率より小さい</a:t>
            </a:r>
            <a:r>
              <a:rPr kumimoji="1" lang="en-US" altLang="ja-JP" sz="2400" dirty="0">
                <a:latin typeface="UD デジタル 教科書体 NP-R" panose="02020400000000000000" pitchFamily="18" charset="-128"/>
                <a:ea typeface="UD デジタル 教科書体 NP-R" panose="02020400000000000000" pitchFamily="18" charset="-128"/>
              </a:rPr>
              <a:t>!?</a:t>
            </a:r>
          </a:p>
        </p:txBody>
      </p:sp>
      <p:pic>
        <p:nvPicPr>
          <p:cNvPr id="8" name="図 7">
            <a:extLst>
              <a:ext uri="{FF2B5EF4-FFF2-40B4-BE49-F238E27FC236}">
                <a16:creationId xmlns:a16="http://schemas.microsoft.com/office/drawing/2014/main" id="{9CF27B73-6DEE-4FA9-ADDE-B64D1F84F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9059" y="2729948"/>
            <a:ext cx="2588931" cy="2588931"/>
          </a:xfrm>
          <a:prstGeom prst="rect">
            <a:avLst/>
          </a:prstGeom>
        </p:spPr>
      </p:pic>
    </p:spTree>
    <p:extLst>
      <p:ext uri="{BB962C8B-B14F-4D97-AF65-F5344CB8AC3E}">
        <p14:creationId xmlns:p14="http://schemas.microsoft.com/office/powerpoint/2010/main" val="134413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699C48-1D1B-4F75-8A67-F9C056619900}"/>
              </a:ext>
            </a:extLst>
          </p:cNvPr>
          <p:cNvSpPr>
            <a:spLocks noGrp="1"/>
          </p:cNvSpPr>
          <p:nvPr>
            <p:ph type="title"/>
          </p:nvPr>
        </p:nvSpPr>
        <p:spPr/>
        <p:txBody>
          <a:bodyPr/>
          <a:lstStyle/>
          <a:p>
            <a:r>
              <a:rPr kumimoji="1" lang="ja-JP" altLang="en-US" dirty="0"/>
              <a:t>お疲れ様でした！</a:t>
            </a:r>
          </a:p>
        </p:txBody>
      </p:sp>
      <p:sp>
        <p:nvSpPr>
          <p:cNvPr id="3" name="コンテンツ プレースホルダー 2">
            <a:extLst>
              <a:ext uri="{FF2B5EF4-FFF2-40B4-BE49-F238E27FC236}">
                <a16:creationId xmlns:a16="http://schemas.microsoft.com/office/drawing/2014/main" id="{E832142A-4141-4FCE-9ADE-745A72BDC785}"/>
              </a:ext>
            </a:extLst>
          </p:cNvPr>
          <p:cNvSpPr>
            <a:spLocks noGrp="1"/>
          </p:cNvSpPr>
          <p:nvPr>
            <p:ph idx="1"/>
          </p:nvPr>
        </p:nvSpPr>
        <p:spPr/>
        <p:txBody>
          <a:bodyPr>
            <a:normAutofit/>
          </a:bodyPr>
          <a:lstStyle/>
          <a:p>
            <a:r>
              <a:rPr kumimoji="1" lang="ja-JP" altLang="en-US" sz="3600" dirty="0"/>
              <a:t>〇次回も</a:t>
            </a:r>
            <a:r>
              <a:rPr kumimoji="1" lang="en-US" altLang="ja-JP" sz="3600" dirty="0"/>
              <a:t>…</a:t>
            </a:r>
          </a:p>
          <a:p>
            <a:pPr algn="ctr"/>
            <a:r>
              <a:rPr lang="ja-JP" altLang="en-US" sz="4800" dirty="0"/>
              <a:t>「</a:t>
            </a:r>
            <a:r>
              <a:rPr lang="en-US" altLang="ja-JP" sz="4800" dirty="0"/>
              <a:t>6</a:t>
            </a:r>
            <a:r>
              <a:rPr lang="ja-JP" altLang="en-US" sz="4800" dirty="0"/>
              <a:t>人組づくり　</a:t>
            </a:r>
            <a:r>
              <a:rPr lang="en-US" altLang="ja-JP" sz="4800" dirty="0">
                <a:solidFill>
                  <a:srgbClr val="FF0000"/>
                </a:solidFill>
              </a:rPr>
              <a:t>2</a:t>
            </a:r>
            <a:r>
              <a:rPr lang="ja-JP" altLang="en-US" sz="4800" dirty="0">
                <a:solidFill>
                  <a:srgbClr val="FF0000"/>
                </a:solidFill>
              </a:rPr>
              <a:t>回目</a:t>
            </a:r>
            <a:r>
              <a:rPr lang="ja-JP" altLang="en-US" sz="4800" dirty="0"/>
              <a:t>」</a:t>
            </a:r>
            <a:endParaRPr lang="en-US" altLang="ja-JP" sz="4800" dirty="0"/>
          </a:p>
          <a:p>
            <a:pPr algn="ctr"/>
            <a:r>
              <a:rPr kumimoji="1" lang="ja-JP" altLang="en-US" sz="3600" dirty="0"/>
              <a:t>＆</a:t>
            </a:r>
            <a:endParaRPr kumimoji="1" lang="en-US" altLang="ja-JP" sz="3600" dirty="0"/>
          </a:p>
          <a:p>
            <a:pPr algn="ctr"/>
            <a:r>
              <a:rPr lang="ja-JP" altLang="en-US" sz="4800" dirty="0"/>
              <a:t>「ぴったりジャンケン　</a:t>
            </a:r>
            <a:r>
              <a:rPr lang="en-US" altLang="ja-JP" sz="4800" dirty="0">
                <a:solidFill>
                  <a:srgbClr val="FF0000"/>
                </a:solidFill>
              </a:rPr>
              <a:t>2</a:t>
            </a:r>
            <a:r>
              <a:rPr lang="ja-JP" altLang="en-US" sz="4800" dirty="0">
                <a:solidFill>
                  <a:srgbClr val="FF0000"/>
                </a:solidFill>
              </a:rPr>
              <a:t>回目</a:t>
            </a:r>
            <a:r>
              <a:rPr lang="ja-JP" altLang="en-US" sz="4800" dirty="0"/>
              <a:t>」</a:t>
            </a:r>
            <a:endParaRPr kumimoji="1" lang="ja-JP" altLang="en-US" sz="4800" dirty="0"/>
          </a:p>
        </p:txBody>
      </p:sp>
      <p:sp>
        <p:nvSpPr>
          <p:cNvPr id="4" name="スライド番号プレースホルダー 3">
            <a:extLst>
              <a:ext uri="{FF2B5EF4-FFF2-40B4-BE49-F238E27FC236}">
                <a16:creationId xmlns:a16="http://schemas.microsoft.com/office/drawing/2014/main" id="{2561831B-047C-4E4E-AAAC-08E6DA6856FB}"/>
              </a:ext>
            </a:extLst>
          </p:cNvPr>
          <p:cNvSpPr>
            <a:spLocks noGrp="1"/>
          </p:cNvSpPr>
          <p:nvPr>
            <p:ph type="sldNum" sz="quarter" idx="12"/>
          </p:nvPr>
        </p:nvSpPr>
        <p:spPr/>
        <p:txBody>
          <a:bodyPr/>
          <a:lstStyle/>
          <a:p>
            <a:fld id="{ADA97D1A-1B80-482D-A443-D1DE46BFE97E}" type="slidenum">
              <a:rPr kumimoji="1" lang="ja-JP" altLang="en-US" smtClean="0"/>
              <a:t>9</a:t>
            </a:fld>
            <a:endParaRPr kumimoji="1" lang="ja-JP" altLang="en-US"/>
          </a:p>
        </p:txBody>
      </p:sp>
      <p:pic>
        <p:nvPicPr>
          <p:cNvPr id="6" name="図 5">
            <a:extLst>
              <a:ext uri="{FF2B5EF4-FFF2-40B4-BE49-F238E27FC236}">
                <a16:creationId xmlns:a16="http://schemas.microsoft.com/office/drawing/2014/main" id="{0E568F6A-5840-4671-BBDF-0A44251151E3}"/>
              </a:ext>
            </a:extLst>
          </p:cNvPr>
          <p:cNvPicPr>
            <a:picLocks noChangeAspect="1"/>
          </p:cNvPicPr>
          <p:nvPr/>
        </p:nvPicPr>
        <p:blipFill rotWithShape="1">
          <a:blip r:embed="rId3">
            <a:extLst>
              <a:ext uri="{28A0092B-C50C-407E-A947-70E740481C1C}">
                <a14:useLocalDpi xmlns:a14="http://schemas.microsoft.com/office/drawing/2010/main" val="0"/>
              </a:ext>
            </a:extLst>
          </a:blip>
          <a:srcRect b="38317"/>
          <a:stretch/>
        </p:blipFill>
        <p:spPr>
          <a:xfrm>
            <a:off x="9531331" y="4665135"/>
            <a:ext cx="2050277" cy="1535262"/>
          </a:xfrm>
          <a:prstGeom prst="rect">
            <a:avLst/>
          </a:prstGeom>
        </p:spPr>
      </p:pic>
      <p:sp>
        <p:nvSpPr>
          <p:cNvPr id="7" name="吹き出し: 角を丸めた四角形 6">
            <a:extLst>
              <a:ext uri="{FF2B5EF4-FFF2-40B4-BE49-F238E27FC236}">
                <a16:creationId xmlns:a16="http://schemas.microsoft.com/office/drawing/2014/main" id="{96AF2391-DFD2-447D-89E3-0C5A1B22130F}"/>
              </a:ext>
            </a:extLst>
          </p:cNvPr>
          <p:cNvSpPr/>
          <p:nvPr/>
        </p:nvSpPr>
        <p:spPr>
          <a:xfrm>
            <a:off x="1207478" y="4555552"/>
            <a:ext cx="7587586" cy="1717964"/>
          </a:xfrm>
          <a:prstGeom prst="wedgeRoundRectCallout">
            <a:avLst>
              <a:gd name="adj1" fmla="val 62539"/>
              <a:gd name="adj2" fmla="val 7661"/>
              <a:gd name="adj3" fmla="val 16667"/>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4000" dirty="0">
                <a:latin typeface="UD デジタル 教科書体 NP-B" panose="02020700000000000000" pitchFamily="18" charset="-128"/>
                <a:ea typeface="UD デジタル 教科書体 NP-B" panose="02020700000000000000" pitchFamily="18" charset="-128"/>
              </a:rPr>
              <a:t>次も積極的に活動してくれると</a:t>
            </a:r>
            <a:endParaRPr kumimoji="1" lang="en-US" altLang="ja-JP" sz="4000" dirty="0">
              <a:latin typeface="UD デジタル 教科書体 NP-B" panose="02020700000000000000" pitchFamily="18" charset="-128"/>
              <a:ea typeface="UD デジタル 教科書体 NP-B" panose="02020700000000000000" pitchFamily="18" charset="-128"/>
            </a:endParaRPr>
          </a:p>
          <a:p>
            <a:pPr algn="ctr"/>
            <a:r>
              <a:rPr kumimoji="1" lang="ja-JP" altLang="en-US" sz="4000" dirty="0">
                <a:latin typeface="UD デジタル 教科書体 NP-B" panose="02020700000000000000" pitchFamily="18" charset="-128"/>
                <a:ea typeface="UD デジタル 教科書体 NP-B" panose="02020700000000000000" pitchFamily="18" charset="-128"/>
              </a:rPr>
              <a:t>うれしいです！</a:t>
            </a:r>
            <a:endParaRPr kumimoji="1" lang="ja-JP" altLang="en-US" sz="32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811371881"/>
      </p:ext>
    </p:extLst>
  </p:cSld>
  <p:clrMapOvr>
    <a:masterClrMapping/>
  </p:clrMapOvr>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270</TotalTime>
  <Words>1746</Words>
  <Application>Microsoft Office PowerPoint</Application>
  <PresentationFormat>ワイド画面</PresentationFormat>
  <Paragraphs>166</Paragraphs>
  <Slides>12</Slides>
  <Notes>11</Notes>
  <HiddenSlides>0</HiddenSlides>
  <MMClips>2</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12</vt:i4>
      </vt:variant>
    </vt:vector>
  </HeadingPairs>
  <TitlesOfParts>
    <vt:vector size="20" baseType="lpstr">
      <vt:lpstr>ＭＳ 明朝</vt:lpstr>
      <vt:lpstr>UD デジタル 教科書体 NP-B</vt:lpstr>
      <vt:lpstr>UD デジタル 教科書体 NP-R</vt:lpstr>
      <vt:lpstr>游ゴシック</vt:lpstr>
      <vt:lpstr>Calibri</vt:lpstr>
      <vt:lpstr>Calibri Light</vt:lpstr>
      <vt:lpstr>Cambria Math</vt:lpstr>
      <vt:lpstr>レトロスペクト</vt:lpstr>
      <vt:lpstr>令和○年度 　〇〇立〇〇学校 ～絆パワーアップタイム②（名称募集）～</vt:lpstr>
      <vt:lpstr>今日の絆パワーアップタイムの流れ</vt:lpstr>
      <vt:lpstr>絆パワーアップタイムの約束事</vt:lpstr>
      <vt:lpstr>１　６人組づくり</vt:lpstr>
      <vt:lpstr>自己紹介をしよう！</vt:lpstr>
      <vt:lpstr>２　ぴったりジャンケン</vt:lpstr>
      <vt:lpstr>それでは…</vt:lpstr>
      <vt:lpstr>ちなみに…</vt:lpstr>
      <vt:lpstr>お疲れ様でした！</vt:lpstr>
      <vt:lpstr>PowerPoint プレゼンテーション</vt:lpstr>
      <vt:lpstr>もしも組に入れなかったときは…</vt:lpstr>
      <vt:lpstr>この活動を知っている人たちは…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目時 仁</dc:creator>
  <cp:lastModifiedBy>目時 仁</cp:lastModifiedBy>
  <cp:revision>23</cp:revision>
  <dcterms:created xsi:type="dcterms:W3CDTF">2023-08-07T00:37:50Z</dcterms:created>
  <dcterms:modified xsi:type="dcterms:W3CDTF">2025-02-26T04:24:45Z</dcterms:modified>
</cp:coreProperties>
</file>