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7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F8755A-3F7F-44DB-83F0-7D087FA1D14D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83B764-88C3-47F8-86B0-241677B6AF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6178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27178aac62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765425" y="947738"/>
            <a:ext cx="4532313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1" name="Google Shape;111;g27178aac62f_0_0:notes"/>
          <p:cNvSpPr txBox="1">
            <a:spLocks noGrp="1"/>
          </p:cNvSpPr>
          <p:nvPr>
            <p:ph type="body" idx="1"/>
          </p:nvPr>
        </p:nvSpPr>
        <p:spPr>
          <a:xfrm>
            <a:off x="1495148" y="5244612"/>
            <a:ext cx="7072487" cy="1864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86" tIns="48279" rIns="96586" bIns="48279" anchor="t" anchorCtr="0">
            <a:noAutofit/>
          </a:bodyPr>
          <a:lstStyle/>
          <a:p>
            <a:endParaRPr dirty="0"/>
          </a:p>
        </p:txBody>
      </p:sp>
      <p:sp>
        <p:nvSpPr>
          <p:cNvPr id="112" name="Google Shape;112;g27178aac62f_0_0:notes"/>
          <p:cNvSpPr txBox="1">
            <a:spLocks noGrp="1"/>
          </p:cNvSpPr>
          <p:nvPr>
            <p:ph type="sldNum" idx="12"/>
          </p:nvPr>
        </p:nvSpPr>
        <p:spPr>
          <a:xfrm>
            <a:off x="7065251" y="6997500"/>
            <a:ext cx="2997526" cy="549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86" tIns="48279" rIns="96586" bIns="48279" anchor="b" anchorCtr="0">
            <a:noAutofit/>
          </a:bodyPr>
          <a:lstStyle/>
          <a:p>
            <a:pPr marL="0" marR="0" lvl="0" indent="0" algn="r" defTabSz="9660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fld id="{00000000-1234-1234-1234-123412341234}" type="slidenum">
              <a:rPr kumimoji="0" lang="en-US" altLang="ja-JP" sz="15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游ゴシック" panose="020B0400000000000000" pitchFamily="50" charset="-128"/>
                <a:cs typeface="Arial"/>
                <a:sym typeface="Arial"/>
              </a:rPr>
              <a:pPr marL="0" marR="0" lvl="0" indent="0" algn="r" defTabSz="9660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Tx/>
                <a:buNone/>
                <a:tabLst/>
                <a:defRPr/>
              </a:pPr>
              <a:t>1</a:t>
            </a:fld>
            <a:endParaRPr kumimoji="0" sz="15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86672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タイトルとコンテンツ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91"/>
          <p:cNvSpPr txBox="1"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91"/>
          <p:cNvSpPr txBox="1"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99" name="Google Shape;99;p9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0" name="Google Shape;100;p9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1" name="Google Shape;101;p91"/>
          <p:cNvSpPr txBox="1">
            <a:spLocks noGrp="1"/>
          </p:cNvSpPr>
          <p:nvPr>
            <p:ph type="sldNum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38068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3DA2CD-9730-4CA0-AB8B-0672AE238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B496F30-16A8-4114-8C39-4B2CA07E79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823F29E-5B14-449C-BBBD-6091E30124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6FD2E93-310D-428B-B35F-ECAE5A38B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6B68D-09A6-4552-AF79-066491F0C827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9399F7C-6758-4986-9E62-CC364FD99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AC844EC-19BD-4FEA-8ED5-2E91BAA46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698D8-0D90-4F22-B9E5-F23F39BDE8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3326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5DE18">
            <a:alpha val="10000"/>
          </a:srgbClr>
        </a:solidFill>
        <a:effectLst/>
      </p:bgPr>
    </p:bg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1"/>
          <p:cNvSpPr txBox="1"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61" name="Google Shape;161;p101"/>
          <p:cNvSpPr txBox="1"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●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2" name="Google Shape;162;p10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63" name="Google Shape;163;p10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64" name="Google Shape;164;p101"/>
          <p:cNvSpPr txBox="1">
            <a:spLocks noGrp="1"/>
          </p:cNvSpPr>
          <p:nvPr>
            <p:ph type="sldNum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4944702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  <a:alpha val="10000"/>
          </a:schemeClr>
        </a:solid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6"/>
          <p:cNvSpPr/>
          <p:nvPr/>
        </p:nvSpPr>
        <p:spPr>
          <a:xfrm>
            <a:off x="630000" y="1089425"/>
            <a:ext cx="10932000" cy="5373368"/>
          </a:xfrm>
          <a:prstGeom prst="roundRect">
            <a:avLst>
              <a:gd name="adj" fmla="val 7219"/>
            </a:avLst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r>
              <a:rPr kumimoji="0" lang="ja-JP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 </a:t>
            </a:r>
            <a:endParaRPr kumimoji="0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endParaRPr kumimoji="0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endParaRPr kumimoji="0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endParaRPr kumimoji="0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endParaRPr kumimoji="0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endParaRPr kumimoji="0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endParaRPr kumimoji="0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r>
              <a:rPr kumimoji="0" lang="ja-JP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 </a:t>
            </a:r>
            <a:r>
              <a:rPr kumimoji="0" lang="ja-JP" altLang="en-US" sz="38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③結果から考えられること</a:t>
            </a:r>
            <a:endParaRPr kumimoji="0" sz="3800" b="1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r>
              <a:rPr kumimoji="0" lang="ja-JP" altLang="en-US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  （問題について，どのようなことが言えるか）</a:t>
            </a:r>
            <a:endParaRPr kumimoji="0" sz="3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</p:txBody>
      </p:sp>
      <p:sp>
        <p:nvSpPr>
          <p:cNvPr id="115" name="Google Shape;115;p16"/>
          <p:cNvSpPr/>
          <p:nvPr/>
        </p:nvSpPr>
        <p:spPr>
          <a:xfrm>
            <a:off x="630000" y="1089425"/>
            <a:ext cx="10932000" cy="5373368"/>
          </a:xfrm>
          <a:prstGeom prst="roundRect">
            <a:avLst>
              <a:gd name="adj" fmla="val 7219"/>
            </a:avLst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r>
              <a:rPr kumimoji="0" lang="ja-JP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 </a:t>
            </a:r>
            <a:r>
              <a:rPr kumimoji="0" lang="ja-JP" altLang="en-US" sz="38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①実験の方法や条件と結果</a:t>
            </a:r>
            <a:endParaRPr kumimoji="0" sz="2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r>
              <a:rPr kumimoji="0" lang="ja-JP" altLang="en-US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  （どのような実験をして，どのような結果になったか）</a:t>
            </a:r>
            <a:r>
              <a:rPr kumimoji="0" lang="ja-JP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 </a:t>
            </a:r>
            <a:endParaRPr kumimoji="0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r>
              <a:rPr kumimoji="0" lang="ja-JP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 </a:t>
            </a:r>
            <a:r>
              <a:rPr kumimoji="0" lang="ja-JP" altLang="en-US" sz="38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②仮説との照らし合わせ</a:t>
            </a:r>
            <a:endParaRPr kumimoji="0" sz="3800" b="1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r>
              <a:rPr kumimoji="0" lang="ja-JP" altLang="en-US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  （自分たちの仮説は正しかったか）</a:t>
            </a:r>
            <a:endParaRPr kumimoji="0" sz="3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r>
              <a:rPr kumimoji="0" lang="ja-JP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 </a:t>
            </a:r>
            <a:endParaRPr kumimoji="0" sz="3800" b="1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endParaRPr kumimoji="0" sz="3800" b="1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</p:txBody>
      </p:sp>
      <p:sp>
        <p:nvSpPr>
          <p:cNvPr id="116" name="Google Shape;116;p16"/>
          <p:cNvSpPr txBox="1"/>
          <p:nvPr/>
        </p:nvSpPr>
        <p:spPr>
          <a:xfrm>
            <a:off x="2770200" y="76249"/>
            <a:ext cx="66516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kumimoji="0" lang="ja-JP" altLang="en-US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考察の視点</a:t>
            </a:r>
            <a:endParaRPr kumimoji="0" sz="4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</p:txBody>
      </p:sp>
      <p:pic>
        <p:nvPicPr>
          <p:cNvPr id="117" name="Google Shape;11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421800" y="4472846"/>
            <a:ext cx="1678237" cy="163680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16"/>
          <p:cNvSpPr/>
          <p:nvPr/>
        </p:nvSpPr>
        <p:spPr>
          <a:xfrm>
            <a:off x="7058200" y="1358684"/>
            <a:ext cx="5171400" cy="673800"/>
          </a:xfrm>
          <a:prstGeom prst="roundRect">
            <a:avLst>
              <a:gd name="adj" fmla="val 7219"/>
            </a:avLst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r>
              <a:rPr kumimoji="0" lang="en-US" altLang="ja-JP" sz="2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※</a:t>
            </a:r>
            <a:r>
              <a:rPr kumimoji="0" lang="ja-JP" alt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具体的な数値を書けると◎</a:t>
            </a:r>
            <a:endParaRPr kumimoji="0" lang="en-US" altLang="ja-JP" sz="2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r>
              <a:rPr kumimoji="0" lang="en-US" altLang="ja-JP" sz="2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※</a:t>
            </a:r>
            <a:r>
              <a:rPr kumimoji="0" lang="ja-JP" alt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複数書けると◎</a:t>
            </a:r>
            <a:endParaRPr kumimoji="0" sz="3800" b="1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</p:txBody>
      </p:sp>
    </p:spTree>
    <p:extLst>
      <p:ext uri="{BB962C8B-B14F-4D97-AF65-F5344CB8AC3E}">
        <p14:creationId xmlns:p14="http://schemas.microsoft.com/office/powerpoint/2010/main" val="1850768370"/>
      </p:ext>
    </p:extLst>
  </p:cSld>
  <p:clrMapOvr>
    <a:masterClrMapping/>
  </p:clrMapOvr>
</p:sld>
</file>

<file path=ppt/theme/theme1.xml><?xml version="1.0" encoding="utf-8"?>
<a:theme xmlns:a="http://schemas.openxmlformats.org/drawingml/2006/main" name="1_HDOfficeLightV0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81</Words>
  <Application>Microsoft Office PowerPoint</Application>
  <PresentationFormat>ワイド画面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UDGothic</vt:lpstr>
      <vt:lpstr>Noto Sans Symbols</vt:lpstr>
      <vt:lpstr>游ゴシック</vt:lpstr>
      <vt:lpstr>Arial</vt:lpstr>
      <vt:lpstr>Calibri</vt:lpstr>
      <vt:lpstr>1_HDOfficeLightV0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秋山 英子</dc:creator>
  <cp:lastModifiedBy>秋山 英子</cp:lastModifiedBy>
  <cp:revision>1</cp:revision>
  <dcterms:created xsi:type="dcterms:W3CDTF">2025-02-25T07:49:21Z</dcterms:created>
  <dcterms:modified xsi:type="dcterms:W3CDTF">2025-02-25T07:50:26Z</dcterms:modified>
</cp:coreProperties>
</file>