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95" r:id="rId2"/>
    <p:sldId id="299" r:id="rId3"/>
    <p:sldId id="256" r:id="rId4"/>
    <p:sldId id="257" r:id="rId5"/>
    <p:sldId id="258" r:id="rId6"/>
    <p:sldId id="259" r:id="rId7"/>
    <p:sldId id="264" r:id="rId8"/>
    <p:sldId id="265" r:id="rId9"/>
    <p:sldId id="266" r:id="rId10"/>
    <p:sldId id="296" r:id="rId11"/>
    <p:sldId id="297" r:id="rId12"/>
    <p:sldId id="298" r:id="rId13"/>
  </p:sldIdLst>
  <p:sldSz cx="9144000" cy="5143500" type="screen16x9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5" roundtripDataSignature="AMtx7mhryw1cNVRo6TLvCTQgqxZZtoI0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87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customschemas.google.com/relationships/presentationmetadata" Target="metadata"/><Relationship Id="rId5" Type="http://schemas.openxmlformats.org/officeDocument/2006/relationships/slide" Target="slides/slide4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4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21763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73945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c8507dfe6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2dc8507dfe6_0_85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6181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bb8f01041b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g2bb8f01041b_0_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p2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7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bb8f01041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2bb8f01041b_0_0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71b3755751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g271b3755751_0_4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3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2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"/>
          </a:scheme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 txBox="1">
            <a:spLocks noGrp="1"/>
          </p:cNvSpPr>
          <p:nvPr>
            <p:ph type="ctrTitle"/>
          </p:nvPr>
        </p:nvSpPr>
        <p:spPr>
          <a:xfrm>
            <a:off x="112500" y="892628"/>
            <a:ext cx="8919000" cy="84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-JP" altLang="en-US" sz="4900" dirty="0"/>
              <a:t>表現アップタイム</a:t>
            </a:r>
            <a:endParaRPr sz="4900" dirty="0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A7D0F346-2C22-49DD-BB62-6694DE29137F}"/>
              </a:ext>
            </a:extLst>
          </p:cNvPr>
          <p:cNvSpPr txBox="1">
            <a:spLocks/>
          </p:cNvSpPr>
          <p:nvPr/>
        </p:nvSpPr>
        <p:spPr>
          <a:xfrm>
            <a:off x="398785" y="3777342"/>
            <a:ext cx="8520600" cy="88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 sz="2000" dirty="0"/>
              <a:t>実際は「動詞ジェスチャーゲーム」と「反対言葉カルタ」と</a:t>
            </a:r>
            <a:endParaRPr kumimoji="1" lang="en-US" altLang="ja-JP" sz="2000" dirty="0"/>
          </a:p>
          <a:p>
            <a:r>
              <a:rPr kumimoji="1" lang="ja-JP" altLang="en-US" sz="2000" dirty="0"/>
              <a:t>それぞれデータを分けて実施しております。</a:t>
            </a:r>
          </a:p>
        </p:txBody>
      </p:sp>
    </p:spTree>
    <p:extLst>
      <p:ext uri="{BB962C8B-B14F-4D97-AF65-F5344CB8AC3E}">
        <p14:creationId xmlns:p14="http://schemas.microsoft.com/office/powerpoint/2010/main" val="1184421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0000"/>
          </a:srgbClr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" dirty="0"/>
              <a:t>～</a:t>
            </a:r>
            <a:r>
              <a:rPr lang="ja-JP" altLang="en-US" dirty="0"/>
              <a:t>動詞</a:t>
            </a:r>
            <a:r>
              <a:rPr lang="ja" dirty="0"/>
              <a:t>集～</a:t>
            </a:r>
            <a:endParaRPr dirty="0"/>
          </a:p>
        </p:txBody>
      </p:sp>
      <p:sp>
        <p:nvSpPr>
          <p:cNvPr id="55" name="Google Shape;55;p1"/>
          <p:cNvSpPr txBox="1">
            <a:spLocks noGrp="1"/>
          </p:cNvSpPr>
          <p:nvPr>
            <p:ph type="body" idx="1"/>
          </p:nvPr>
        </p:nvSpPr>
        <p:spPr>
          <a:xfrm>
            <a:off x="442329" y="1163361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起きる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　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帰る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打つ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開ける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おどろく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くずれる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ふざける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着る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固まる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急ぐ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あせる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切る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ねる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打つ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投げる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ゆずる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・はずむ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はじける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食べる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つかむ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しずむ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転ぶ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落ちる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落ち込む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考える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　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怒る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　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泳ぐ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　</a:t>
            </a:r>
            <a:r>
              <a:rPr lang="ja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・</a:t>
            </a:r>
            <a:r>
              <a:rPr lang="ja-JP" alt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くっつく　　　など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76D1BFD-A352-44F6-823D-D698D8182342}"/>
              </a:ext>
            </a:extLst>
          </p:cNvPr>
          <p:cNvSpPr txBox="1"/>
          <p:nvPr/>
        </p:nvSpPr>
        <p:spPr>
          <a:xfrm>
            <a:off x="4702629" y="4698475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題材のスライドを適宜付け足してご活用ください。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>
            <a:alpha val="9804"/>
          </a:srgb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 txBox="1">
            <a:spLocks noGrp="1"/>
          </p:cNvSpPr>
          <p:nvPr>
            <p:ph type="ctrTitle"/>
          </p:nvPr>
        </p:nvSpPr>
        <p:spPr>
          <a:xfrm>
            <a:off x="112500" y="1722664"/>
            <a:ext cx="8919000" cy="849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br>
              <a:rPr lang="en-US" altLang="ja-JP" sz="4900" dirty="0"/>
            </a:br>
            <a:r>
              <a:rPr lang="ja-JP" altLang="en-US" sz="4900" dirty="0"/>
              <a:t>反対言葉カルタ</a:t>
            </a:r>
            <a:endParaRPr sz="4900" dirty="0"/>
          </a:p>
        </p:txBody>
      </p:sp>
    </p:spTree>
    <p:extLst>
      <p:ext uri="{BB962C8B-B14F-4D97-AF65-F5344CB8AC3E}">
        <p14:creationId xmlns:p14="http://schemas.microsoft.com/office/powerpoint/2010/main" val="3283946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>
            <a:alpha val="10000"/>
          </a:srgbClr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dc8507dfe6_0_85"/>
          <p:cNvSpPr txBox="1">
            <a:spLocks noGrp="1"/>
          </p:cNvSpPr>
          <p:nvPr>
            <p:ph type="subTitle" idx="1"/>
          </p:nvPr>
        </p:nvSpPr>
        <p:spPr>
          <a:xfrm>
            <a:off x="311700" y="3400900"/>
            <a:ext cx="8520600" cy="15093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44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3000" dirty="0"/>
          </a:p>
        </p:txBody>
      </p:sp>
      <p:sp>
        <p:nvSpPr>
          <p:cNvPr id="55" name="Google Shape;55;g2dc8507dfe6_0_85"/>
          <p:cNvSpPr txBox="1"/>
          <p:nvPr/>
        </p:nvSpPr>
        <p:spPr>
          <a:xfrm>
            <a:off x="1392250" y="290050"/>
            <a:ext cx="5859300" cy="29367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このわくの中に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"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選んだ画ぞうを入れてね</a:t>
            </a: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0000"/>
          </a:srgb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 txBox="1">
            <a:spLocks noGrp="1"/>
          </p:cNvSpPr>
          <p:nvPr>
            <p:ph type="ctrTitle"/>
          </p:nvPr>
        </p:nvSpPr>
        <p:spPr>
          <a:xfrm>
            <a:off x="112500" y="1872341"/>
            <a:ext cx="8919000" cy="881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-JP" altLang="en-US" sz="4900" dirty="0"/>
              <a:t>動詞ジェスチャーゲーム</a:t>
            </a:r>
            <a:endParaRPr sz="4900" dirty="0"/>
          </a:p>
        </p:txBody>
      </p:sp>
    </p:spTree>
    <p:extLst>
      <p:ext uri="{BB962C8B-B14F-4D97-AF65-F5344CB8AC3E}">
        <p14:creationId xmlns:p14="http://schemas.microsoft.com/office/powerpoint/2010/main" val="2519901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0000"/>
          </a:srgbClr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bb8f01041b_0_4"/>
          <p:cNvSpPr txBox="1">
            <a:spLocks noGrp="1"/>
          </p:cNvSpPr>
          <p:nvPr>
            <p:ph type="ctrTitle"/>
          </p:nvPr>
        </p:nvSpPr>
        <p:spPr>
          <a:xfrm>
            <a:off x="112500" y="2571750"/>
            <a:ext cx="8919000" cy="19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9600"/>
              <a:t>よーい…</a:t>
            </a:r>
            <a:endParaRPr sz="96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49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7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0000"/>
          </a:srgbClr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>
            <a:spLocks noGrp="1"/>
          </p:cNvSpPr>
          <p:nvPr>
            <p:ph type="ctrTitle"/>
          </p:nvPr>
        </p:nvSpPr>
        <p:spPr>
          <a:xfrm>
            <a:off x="171700" y="1260400"/>
            <a:ext cx="8520600" cy="29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9600" dirty="0"/>
              <a:t>とぶ</a:t>
            </a:r>
            <a:endParaRPr sz="96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7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0000"/>
          </a:srgbClr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0"/>
          <p:cNvSpPr txBox="1">
            <a:spLocks noGrp="1"/>
          </p:cNvSpPr>
          <p:nvPr>
            <p:ph type="ctrTitle"/>
          </p:nvPr>
        </p:nvSpPr>
        <p:spPr>
          <a:xfrm>
            <a:off x="171700" y="1260400"/>
            <a:ext cx="8520600" cy="29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9600"/>
              <a:t>すべる</a:t>
            </a:r>
            <a:endParaRPr sz="96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7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0000"/>
          </a:srgbClr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"/>
          <p:cNvSpPr txBox="1">
            <a:spLocks noGrp="1"/>
          </p:cNvSpPr>
          <p:nvPr>
            <p:ph type="ctrTitle"/>
          </p:nvPr>
        </p:nvSpPr>
        <p:spPr>
          <a:xfrm>
            <a:off x="171700" y="1260400"/>
            <a:ext cx="8520600" cy="294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9600"/>
              <a:t>とける</a:t>
            </a:r>
            <a:endParaRPr sz="960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7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0000"/>
          </a:srgbClr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 txBox="1">
            <a:spLocks noGrp="1"/>
          </p:cNvSpPr>
          <p:nvPr>
            <p:ph type="ctrTitle"/>
          </p:nvPr>
        </p:nvSpPr>
        <p:spPr>
          <a:xfrm>
            <a:off x="112500" y="2571750"/>
            <a:ext cx="8919000" cy="19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9600" dirty="0"/>
              <a:t>クリアです</a:t>
            </a:r>
            <a:endParaRPr sz="96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4900" dirty="0"/>
              <a:t>（すぐすわって手をあげてね）</a:t>
            </a:r>
            <a:endParaRPr sz="49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7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0000"/>
          </a:srgbClr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bb8f01041b_0_0"/>
          <p:cNvSpPr txBox="1">
            <a:spLocks noGrp="1"/>
          </p:cNvSpPr>
          <p:nvPr>
            <p:ph type="ctrTitle"/>
          </p:nvPr>
        </p:nvSpPr>
        <p:spPr>
          <a:xfrm>
            <a:off x="112500" y="2571750"/>
            <a:ext cx="8919000" cy="19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9600" dirty="0"/>
              <a:t>次の準備中</a:t>
            </a:r>
            <a:endParaRPr sz="96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49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7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10000"/>
          </a:srgbClr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71b3755751_0_4"/>
          <p:cNvSpPr txBox="1">
            <a:spLocks noGrp="1"/>
          </p:cNvSpPr>
          <p:nvPr>
            <p:ph type="ctrTitle"/>
          </p:nvPr>
        </p:nvSpPr>
        <p:spPr>
          <a:xfrm>
            <a:off x="112500" y="936171"/>
            <a:ext cx="8919000" cy="3580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ja" sz="9600" dirty="0"/>
              <a:t>よーい…</a:t>
            </a:r>
            <a:endParaRPr sz="96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49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endParaRPr sz="7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133</Words>
  <Application>Microsoft Office PowerPoint</Application>
  <PresentationFormat>画面に合わせる (16:9)</PresentationFormat>
  <Paragraphs>28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4" baseType="lpstr">
      <vt:lpstr>Arial</vt:lpstr>
      <vt:lpstr>Simple Light</vt:lpstr>
      <vt:lpstr>表現アップタイム</vt:lpstr>
      <vt:lpstr>動詞ジェスチャーゲーム</vt:lpstr>
      <vt:lpstr>よーい…  </vt:lpstr>
      <vt:lpstr>とぶ </vt:lpstr>
      <vt:lpstr>すべる </vt:lpstr>
      <vt:lpstr>とける </vt:lpstr>
      <vt:lpstr>クリアです （すぐすわって手をあげてね） </vt:lpstr>
      <vt:lpstr>次の準備中  </vt:lpstr>
      <vt:lpstr>よーい…  </vt:lpstr>
      <vt:lpstr>～動詞集～</vt:lpstr>
      <vt:lpstr> 反対言葉カルタ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表現アップタイム  動詞ジェスチャーゲーム</dc:title>
  <dc:creator>快活CLUB</dc:creator>
  <cp:lastModifiedBy>茶谷 眞由子</cp:lastModifiedBy>
  <cp:revision>6</cp:revision>
  <dcterms:modified xsi:type="dcterms:W3CDTF">2025-01-16T05:48:27Z</dcterms:modified>
</cp:coreProperties>
</file>