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2K4NBxPJcBqN5Zndj4RJxNoC/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7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767600a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df767600aa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767600a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df767600aa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6082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f767600aa_0_17"/>
          <p:cNvSpPr txBox="1">
            <a:spLocks noGrp="1"/>
          </p:cNvSpPr>
          <p:nvPr>
            <p:ph type="title" idx="4294967295"/>
          </p:nvPr>
        </p:nvSpPr>
        <p:spPr>
          <a:xfrm>
            <a:off x="98899" y="258537"/>
            <a:ext cx="4019151" cy="40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 altLang="en-US" sz="2000" dirty="0"/>
              <a:t>個人インスタントシート</a:t>
            </a:r>
            <a:r>
              <a:rPr lang="ja" sz="2000" dirty="0"/>
              <a:t>（</a:t>
            </a:r>
            <a:r>
              <a:rPr lang="ja-JP" altLang="en-US" sz="2000" dirty="0"/>
              <a:t>事前</a:t>
            </a:r>
            <a:r>
              <a:rPr lang="ja" sz="2000" dirty="0"/>
              <a:t>）</a:t>
            </a:r>
            <a:endParaRPr sz="2000" dirty="0"/>
          </a:p>
        </p:txBody>
      </p:sp>
      <p:pic>
        <p:nvPicPr>
          <p:cNvPr id="54" name="Google Shape;54;g2df767600aa_0_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7600" y="3317525"/>
            <a:ext cx="5125651" cy="174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df767600aa_0_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39200" y="65975"/>
            <a:ext cx="5205901" cy="32515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df767600aa_0_17"/>
          <p:cNvSpPr txBox="1">
            <a:spLocks noGrp="1"/>
          </p:cNvSpPr>
          <p:nvPr>
            <p:ph type="subTitle" idx="1"/>
          </p:nvPr>
        </p:nvSpPr>
        <p:spPr>
          <a:xfrm>
            <a:off x="269800" y="691125"/>
            <a:ext cx="3569400" cy="15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r>
              <a:rPr lang="ja" sz="1600" dirty="0"/>
              <a:t>ぼく・わたしは、大変だ！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47367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47367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endParaRPr sz="1600" dirty="0"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r>
              <a:rPr lang="ja" sz="1600" dirty="0"/>
              <a:t>のところを表現しました。</a:t>
            </a:r>
            <a:r>
              <a:rPr lang="ja" dirty="0"/>
              <a:t>　　　　</a:t>
            </a:r>
            <a:endParaRPr dirty="0"/>
          </a:p>
        </p:txBody>
      </p:sp>
      <p:sp>
        <p:nvSpPr>
          <p:cNvPr id="58" name="Google Shape;58;g2df767600aa_0_17"/>
          <p:cNvSpPr txBox="1"/>
          <p:nvPr/>
        </p:nvSpPr>
        <p:spPr>
          <a:xfrm>
            <a:off x="311700" y="1049425"/>
            <a:ext cx="3495900" cy="697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2df767600aa_0_17"/>
          <p:cNvSpPr txBox="1"/>
          <p:nvPr/>
        </p:nvSpPr>
        <p:spPr>
          <a:xfrm>
            <a:off x="4118050" y="476725"/>
            <a:ext cx="4648200" cy="5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df767600aa_0_17"/>
          <p:cNvSpPr txBox="1"/>
          <p:nvPr/>
        </p:nvSpPr>
        <p:spPr>
          <a:xfrm>
            <a:off x="311700" y="2203300"/>
            <a:ext cx="3495900" cy="26139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"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動画はここに入れてね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df767600aa_0_17"/>
          <p:cNvSpPr txBox="1"/>
          <p:nvPr/>
        </p:nvSpPr>
        <p:spPr>
          <a:xfrm>
            <a:off x="4328775" y="3615375"/>
            <a:ext cx="4381500" cy="1277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df767600aa_0_17"/>
          <p:cNvSpPr txBox="1"/>
          <p:nvPr/>
        </p:nvSpPr>
        <p:spPr>
          <a:xfrm>
            <a:off x="4046325" y="1314825"/>
            <a:ext cx="4648200" cy="953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2df767600aa_0_17"/>
          <p:cNvSpPr txBox="1"/>
          <p:nvPr/>
        </p:nvSpPr>
        <p:spPr>
          <a:xfrm>
            <a:off x="4141388" y="2438000"/>
            <a:ext cx="4648200" cy="5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g2df767600aa_0_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7600" y="3317525"/>
            <a:ext cx="5125651" cy="174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g2df767600aa_0_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39200" y="65975"/>
            <a:ext cx="5205901" cy="32515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df767600aa_0_17"/>
          <p:cNvSpPr txBox="1">
            <a:spLocks noGrp="1"/>
          </p:cNvSpPr>
          <p:nvPr>
            <p:ph type="subTitle" idx="1"/>
          </p:nvPr>
        </p:nvSpPr>
        <p:spPr>
          <a:xfrm>
            <a:off x="269800" y="691125"/>
            <a:ext cx="3569400" cy="15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r>
              <a:rPr lang="ja" sz="1600" dirty="0"/>
              <a:t>ぼく・わたしは、大変だ！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47367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47367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endParaRPr sz="1600" dirty="0"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5000"/>
              <a:buNone/>
            </a:pPr>
            <a:r>
              <a:rPr lang="ja" sz="1600" dirty="0"/>
              <a:t>のところを表現しました。</a:t>
            </a:r>
            <a:r>
              <a:rPr lang="ja" dirty="0"/>
              <a:t>　　　　</a:t>
            </a:r>
            <a:endParaRPr dirty="0"/>
          </a:p>
        </p:txBody>
      </p:sp>
      <p:sp>
        <p:nvSpPr>
          <p:cNvPr id="58" name="Google Shape;58;g2df767600aa_0_17"/>
          <p:cNvSpPr txBox="1"/>
          <p:nvPr/>
        </p:nvSpPr>
        <p:spPr>
          <a:xfrm>
            <a:off x="311700" y="1049425"/>
            <a:ext cx="3495900" cy="697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2df767600aa_0_17"/>
          <p:cNvSpPr txBox="1"/>
          <p:nvPr/>
        </p:nvSpPr>
        <p:spPr>
          <a:xfrm>
            <a:off x="4118050" y="476725"/>
            <a:ext cx="4648200" cy="5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df767600aa_0_17"/>
          <p:cNvSpPr txBox="1"/>
          <p:nvPr/>
        </p:nvSpPr>
        <p:spPr>
          <a:xfrm>
            <a:off x="311700" y="2203300"/>
            <a:ext cx="3495900" cy="26139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"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動画はここに入れてね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df767600aa_0_17"/>
          <p:cNvSpPr txBox="1"/>
          <p:nvPr/>
        </p:nvSpPr>
        <p:spPr>
          <a:xfrm>
            <a:off x="4328775" y="3615375"/>
            <a:ext cx="4381500" cy="1277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df767600aa_0_17"/>
          <p:cNvSpPr txBox="1"/>
          <p:nvPr/>
        </p:nvSpPr>
        <p:spPr>
          <a:xfrm>
            <a:off x="4046325" y="1314825"/>
            <a:ext cx="4648200" cy="9534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2df767600aa_0_17"/>
          <p:cNvSpPr txBox="1"/>
          <p:nvPr/>
        </p:nvSpPr>
        <p:spPr>
          <a:xfrm>
            <a:off x="4141388" y="2438000"/>
            <a:ext cx="4648200" cy="5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;g2df767600aa_0_17">
            <a:extLst>
              <a:ext uri="{FF2B5EF4-FFF2-40B4-BE49-F238E27FC236}">
                <a16:creationId xmlns:a16="http://schemas.microsoft.com/office/drawing/2014/main" id="{13EE4ABD-C652-4AF9-BE73-4F8922B0D1BF}"/>
              </a:ext>
            </a:extLst>
          </p:cNvPr>
          <p:cNvSpPr txBox="1">
            <a:spLocks/>
          </p:cNvSpPr>
          <p:nvPr/>
        </p:nvSpPr>
        <p:spPr>
          <a:xfrm>
            <a:off x="98899" y="182530"/>
            <a:ext cx="4019151" cy="40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111111"/>
            </a:pPr>
            <a:r>
              <a:rPr lang="ja-JP" altLang="en-US" sz="2000" dirty="0"/>
              <a:t>個人インスタントシート（事後）</a:t>
            </a:r>
          </a:p>
        </p:txBody>
      </p:sp>
    </p:spTree>
    <p:extLst>
      <p:ext uri="{BB962C8B-B14F-4D97-AF65-F5344CB8AC3E}">
        <p14:creationId xmlns:p14="http://schemas.microsoft.com/office/powerpoint/2010/main" val="172512072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画面に合わせる (16:9)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個人インスタントシート（事前）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インスタントシート（個人①）</dc:title>
  <dc:creator>快活CLUB</dc:creator>
  <cp:lastModifiedBy>茶谷 眞由子</cp:lastModifiedBy>
  <cp:revision>2</cp:revision>
  <dcterms:modified xsi:type="dcterms:W3CDTF">2025-02-04T00:12:40Z</dcterms:modified>
</cp:coreProperties>
</file>