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41" r:id="rId2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F01"/>
    <a:srgbClr val="BAF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404B881E-8CF7-4A1B-8F45-0D5B6E48629B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2256C3F7-FED1-4C85-8B38-279FE715C0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885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07d07aa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946150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2f07d07aa7c_0_0:notes"/>
          <p:cNvSpPr txBox="1">
            <a:spLocks noGrp="1"/>
          </p:cNvSpPr>
          <p:nvPr>
            <p:ph type="body" idx="1"/>
          </p:nvPr>
        </p:nvSpPr>
        <p:spPr>
          <a:xfrm>
            <a:off x="1517307" y="4276403"/>
            <a:ext cx="7801390" cy="1327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86" tIns="48279" rIns="96586" bIns="48279" anchor="t" anchorCtr="0">
            <a:noAutofit/>
          </a:bodyPr>
          <a:lstStyle/>
          <a:p>
            <a:endParaRPr dirty="0"/>
          </a:p>
        </p:txBody>
      </p:sp>
      <p:sp>
        <p:nvSpPr>
          <p:cNvPr id="93" name="Google Shape;93;g2f07d07aa7c_0_0:notes"/>
          <p:cNvSpPr txBox="1">
            <a:spLocks noGrp="1"/>
          </p:cNvSpPr>
          <p:nvPr>
            <p:ph type="sldNum" idx="12"/>
          </p:nvPr>
        </p:nvSpPr>
        <p:spPr>
          <a:xfrm>
            <a:off x="6996748" y="6997500"/>
            <a:ext cx="2997526" cy="549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86" tIns="48279" rIns="96586" bIns="48279" anchor="b" anchorCtr="0">
            <a:noAutofit/>
          </a:bodyPr>
          <a:lstStyle/>
          <a:p>
            <a:pPr defTabSz="966020">
              <a:buClr>
                <a:srgbClr val="000000"/>
              </a:buClr>
              <a:buSzPts val="1400"/>
              <a:defRPr/>
            </a:pPr>
            <a:fld id="{00000000-1234-1234-1234-123412341234}" type="slidenum">
              <a:rPr kumimoji="0" lang="en-US" altLang="ja-JP" sz="15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66020">
                <a:buClr>
                  <a:srgbClr val="000000"/>
                </a:buClr>
                <a:buSzPts val="1400"/>
                <a:defRPr/>
              </a:pPr>
              <a:t>1</a:t>
            </a:fld>
            <a:endParaRPr kumimoji="0" sz="15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タイトルとコンテンツ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1"/>
          <p:cNvSpPr txBox="1"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1"/>
          <p:cNvSpPr txBox="1"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9" name="Google Shape;99;p9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0" name="Google Shape;100;p9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1" name="Google Shape;101;p91"/>
          <p:cNvSpPr txBox="1">
            <a:spLocks noGrp="1"/>
          </p:cNvSpPr>
          <p:nvPr>
            <p:ph type="sldNum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0747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DA2CD-9730-4CA0-AB8B-0672AE23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496F30-16A8-4114-8C39-4B2CA07E7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23F29E-5B14-449C-BBBD-6091E3012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FD2E93-310D-428B-B35F-ECAE5A38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6B68D-09A6-4552-AF79-066491F0C82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399F7C-6758-4986-9E62-CC364FD9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C844EC-19BD-4FEA-8ED5-2E91BAA4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698D8-0D90-4F22-B9E5-F23F39BDE8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33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E18">
            <a:alpha val="10000"/>
          </a:srgbClr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1"/>
          <p:cNvSpPr txBox="1"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1" name="Google Shape;161;p101"/>
          <p:cNvSpPr txBox="1"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2" name="Google Shape;162;p10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3" name="Google Shape;163;p10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4" name="Google Shape;164;p101"/>
          <p:cNvSpPr txBox="1">
            <a:spLocks noGrp="1"/>
          </p:cNvSpPr>
          <p:nvPr>
            <p:ph type="sldNum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78005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10000"/>
          </a:schemeClr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1111800" y="38887"/>
            <a:ext cx="996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ja-JP" altLang="en-US" sz="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実験の進め方や結果をふり返ろう</a:t>
            </a:r>
            <a:endParaRPr kumimoji="0" sz="5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1111870" y="1391366"/>
            <a:ext cx="9968400" cy="5001900"/>
          </a:xfrm>
          <a:prstGeom prst="roundRect">
            <a:avLst>
              <a:gd name="adj" fmla="val 8209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tabLst/>
              <a:defRPr/>
            </a:pPr>
            <a:r>
              <a:rPr kumimoji="0" lang="ja-JP" alt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</a:t>
            </a:r>
            <a:r>
              <a:rPr kumimoji="0" lang="ja-JP" altLang="en-US" sz="3800" b="1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大きくちがう結果はあるかな</a:t>
            </a:r>
            <a:r>
              <a:rPr kumimoji="0" lang="ja-JP" altLang="en-US" sz="2600" b="1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    </a:t>
            </a:r>
            <a:endParaRPr kumimoji="0" sz="26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</a:t>
            </a:r>
            <a:r>
              <a:rPr kumimoji="0" lang="ja-JP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・誤差と言えるか。なぜちがう結果になったか。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tabLst/>
              <a:defRPr/>
            </a:pPr>
            <a:r>
              <a:rPr kumimoji="0" lang="ja-JP" altLang="en-US" sz="2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　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tabLst/>
              <a:defRPr/>
            </a:pPr>
            <a:r>
              <a:rPr kumimoji="0" lang="ja-JP" alt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</a:t>
            </a:r>
            <a:r>
              <a:rPr kumimoji="0" lang="ja-JP" altLang="en-US" sz="3700" b="1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実験の進め方は正しかったかな</a:t>
            </a:r>
            <a:endParaRPr kumimoji="0" sz="37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</a:t>
            </a:r>
            <a:r>
              <a:rPr kumimoji="0" lang="ja-JP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・手順や操作はまちがっていなかったか。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</a:t>
            </a:r>
            <a:r>
              <a:rPr kumimoji="0" lang="ja-JP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・変えた条件は１つだけか。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12800" y="4894115"/>
            <a:ext cx="1619073" cy="1692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4967" y="4894115"/>
            <a:ext cx="1549942" cy="161330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/>
        </p:nvSpPr>
        <p:spPr>
          <a:xfrm>
            <a:off x="2214300" y="2462963"/>
            <a:ext cx="1619100" cy="4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tabLst/>
              <a:defRPr/>
            </a:pPr>
            <a:r>
              <a:rPr kumimoji="0" lang="ja-JP" altLang="en-US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ご</a:t>
            </a:r>
            <a:r>
              <a:rPr kumimoji="0" lang="ja-JP" altLang="en-US" sz="13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</a:t>
            </a:r>
            <a:r>
              <a:rPr kumimoji="0" lang="ja-JP" altLang="en-US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さ</a:t>
            </a:r>
            <a:endParaRPr kumimoji="0" sz="1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3392350" y="4357700"/>
            <a:ext cx="1619100" cy="5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tabLst/>
              <a:defRPr/>
            </a:pPr>
            <a:r>
              <a:rPr kumimoji="0" lang="ja-JP" altLang="en-US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そうさ</a:t>
            </a:r>
            <a:endParaRPr kumimoji="0" sz="1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HDOfficeLightV0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62</Words>
  <Application>Microsoft Office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UDGothic</vt:lpstr>
      <vt:lpstr>Noto Sans Symbols</vt:lpstr>
      <vt:lpstr>游ゴシック</vt:lpstr>
      <vt:lpstr>Arial</vt:lpstr>
      <vt:lpstr>Calibri</vt:lpstr>
      <vt:lpstr>1_HDOfficeLightV0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秋山 英子</dc:creator>
  <cp:lastModifiedBy>秋山 英子</cp:lastModifiedBy>
  <cp:revision>5</cp:revision>
  <cp:lastPrinted>2025-01-14T02:10:07Z</cp:lastPrinted>
  <dcterms:created xsi:type="dcterms:W3CDTF">2025-01-08T00:07:14Z</dcterms:created>
  <dcterms:modified xsi:type="dcterms:W3CDTF">2025-02-25T07:51:36Z</dcterms:modified>
</cp:coreProperties>
</file>