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90" r:id="rId2"/>
    <p:sldId id="259" r:id="rId3"/>
    <p:sldId id="257" r:id="rId4"/>
    <p:sldId id="292" r:id="rId5"/>
    <p:sldId id="283" r:id="rId6"/>
    <p:sldId id="289" r:id="rId7"/>
    <p:sldId id="298" r:id="rId8"/>
    <p:sldId id="267" r:id="rId9"/>
    <p:sldId id="293" r:id="rId10"/>
    <p:sldId id="294" r:id="rId11"/>
    <p:sldId id="295" r:id="rId12"/>
    <p:sldId id="296" r:id="rId13"/>
    <p:sldId id="29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7"/>
    <a:srgbClr val="BDFFDB"/>
    <a:srgbClr val="009242"/>
    <a:srgbClr val="FDF3E7"/>
    <a:srgbClr val="DA04BB"/>
    <a:srgbClr val="F1F6F9"/>
    <a:srgbClr val="E7EFF5"/>
    <a:srgbClr val="FB31DE"/>
    <a:srgbClr val="FEF9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400" autoAdjust="0"/>
  </p:normalViewPr>
  <p:slideViewPr>
    <p:cSldViewPr snapToGrid="0">
      <p:cViewPr varScale="1">
        <p:scale>
          <a:sx n="55" d="100"/>
          <a:sy n="55" d="100"/>
        </p:scale>
        <p:origin x="13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444E0-B22C-45F1-B837-744B659AB567}" type="datetimeFigureOut">
              <a:rPr kumimoji="1" lang="ja-JP" altLang="en-US" smtClean="0"/>
              <a:t>2025/2/26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CF3DD1-EE5F-4BD6-89AD-B3DB0239D5E7}" type="slidenum">
              <a:rPr kumimoji="1" lang="ja-JP" altLang="en-US" smtClean="0"/>
              <a:t>‹#›</a:t>
            </a:fld>
            <a:endParaRPr kumimoji="1" lang="ja-JP" altLang="en-US"/>
          </a:p>
        </p:txBody>
      </p:sp>
    </p:spTree>
    <p:extLst>
      <p:ext uri="{BB962C8B-B14F-4D97-AF65-F5344CB8AC3E}">
        <p14:creationId xmlns:p14="http://schemas.microsoft.com/office/powerpoint/2010/main" val="25539613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「（司会場所で）今日は色ブロックごとに</a:t>
            </a:r>
            <a:r>
              <a:rPr kumimoji="1" lang="en-US" altLang="ja-JP" dirty="0"/>
              <a:t>6</a:t>
            </a:r>
            <a:r>
              <a:rPr kumimoji="1" lang="ja-JP" altLang="en-US" dirty="0"/>
              <a:t>人組を作りたいと思いますので、スクリーンの場所に入場してください。（何回かアナウンスする。執行部誘導）☆」</a:t>
            </a:r>
          </a:p>
          <a:p>
            <a:endParaRPr kumimoji="1" lang="ja-JP" altLang="en-US" dirty="0"/>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1</a:t>
            </a:fld>
            <a:endParaRPr kumimoji="1" lang="ja-JP" altLang="en-US"/>
          </a:p>
        </p:txBody>
      </p:sp>
    </p:spTree>
    <p:extLst>
      <p:ext uri="{BB962C8B-B14F-4D97-AF65-F5344CB8AC3E}">
        <p14:creationId xmlns:p14="http://schemas.microsoft.com/office/powerpoint/2010/main" val="1400040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「ありがとうございます。</a:t>
            </a:r>
          </a:p>
          <a:p>
            <a:r>
              <a:rPr kumimoji="1" lang="ja-JP" altLang="en-US" dirty="0"/>
              <a:t>　それでは、皆で意見交換するお題を発表します。今回のお題は・・・☆</a:t>
            </a:r>
          </a:p>
          <a:p>
            <a:r>
              <a:rPr kumimoji="1" lang="ja-JP" altLang="en-US" dirty="0"/>
              <a:t>　</a:t>
            </a:r>
            <a:r>
              <a:rPr kumimoji="1" lang="en-US" altLang="ja-JP" dirty="0"/>
              <a:t>『</a:t>
            </a:r>
            <a:r>
              <a:rPr kumimoji="1" lang="ja-JP" altLang="en-US" dirty="0"/>
              <a:t>三沢一中の好きなところ・素敵なところ・誇れるところは何だろう？</a:t>
            </a:r>
            <a:r>
              <a:rPr kumimoji="1" lang="en-US" altLang="ja-JP" dirty="0"/>
              <a:t>』</a:t>
            </a:r>
            <a:r>
              <a:rPr kumimoji="1" lang="ja-JP" altLang="en-US" dirty="0"/>
              <a:t>です。」</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10</a:t>
            </a:fld>
            <a:endParaRPr kumimoji="1" lang="ja-JP" altLang="en-US"/>
          </a:p>
        </p:txBody>
      </p:sp>
    </p:spTree>
    <p:extLst>
      <p:ext uri="{BB962C8B-B14F-4D97-AF65-F5344CB8AC3E}">
        <p14:creationId xmlns:p14="http://schemas.microsoft.com/office/powerpoint/2010/main" val="1549484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今日の組で意見交換をするのは、次回からになります。今日の後半は、学級で、このお題について、意見を出し合ってみてください。自分の考えが浮かんだ人は、次回その考えを話してくれて構いませんし、ちょっと難しいなという人は学級で出た意見を、自分のものとして発表してくれて構いません。☆学級で</a:t>
            </a:r>
            <a:r>
              <a:rPr kumimoji="1" lang="en-US" altLang="ja-JP" dirty="0"/>
              <a:t>1</a:t>
            </a:r>
            <a:r>
              <a:rPr kumimoji="1" lang="ja-JP" altLang="en-US" dirty="0"/>
              <a:t>つの方向性を決めるのではなく、いろいろな考えを聞けることをねらいとしています。皆さんのいろいろな意見を期待しています。」</a:t>
            </a:r>
            <a:endParaRPr kumimoji="1" lang="en-US" altLang="ja-JP" dirty="0"/>
          </a:p>
          <a:p>
            <a:r>
              <a:rPr kumimoji="1" lang="ja-JP" altLang="en-US" dirty="0"/>
              <a:t>「何か質問はありますか？（質問への回答は目時が行います）」</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11</a:t>
            </a:fld>
            <a:endParaRPr kumimoji="1" lang="ja-JP" altLang="en-US"/>
          </a:p>
        </p:txBody>
      </p:sp>
    </p:spTree>
    <p:extLst>
      <p:ext uri="{BB962C8B-B14F-4D97-AF65-F5344CB8AC3E}">
        <p14:creationId xmlns:p14="http://schemas.microsoft.com/office/powerpoint/2010/main" val="1314989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「それでは、学級に戻り、学級の中でお題について考えてもらいたいと思います。その際に使用するプリントの使い方について、目時先生お願いします。」</a:t>
            </a:r>
          </a:p>
          <a:p>
            <a:endParaRPr kumimoji="1" lang="ja-JP" altLang="en-US" dirty="0"/>
          </a:p>
          <a:p>
            <a:r>
              <a:rPr kumimoji="1" lang="ja-JP" altLang="en-US" dirty="0"/>
              <a:t>目「はい。（イメージマップの説明をする）。今日は、このようなプリントを使いますが、「イメージマップ」と言って、自分の考えを広げていったり、関係あるものを連想したりするときに使います。真ん中に、今日のお題が書いてありますが、それに関わるものを、こんな感じでいろいろ書いてみてください。☆また、さらに自分で書いたことに関連する内容を広げても構いません。☆こんな感じでどんどん広げてみてほしいと思います。☆何となく使い方はわかりましたか？では、執行部に戻します。」</a:t>
            </a:r>
          </a:p>
          <a:p>
            <a:endParaRPr kumimoji="1" lang="ja-JP" altLang="en-US" dirty="0"/>
          </a:p>
          <a:p>
            <a:r>
              <a:rPr kumimoji="1" lang="ja-JP" altLang="en-US" dirty="0"/>
              <a:t>「では、全校集会の位置に戻ってください。委員長、お願いします。」</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12</a:t>
            </a:fld>
            <a:endParaRPr kumimoji="1" lang="ja-JP" altLang="en-US"/>
          </a:p>
        </p:txBody>
      </p:sp>
    </p:spTree>
    <p:extLst>
      <p:ext uri="{BB962C8B-B14F-4D97-AF65-F5344CB8AC3E}">
        <p14:creationId xmlns:p14="http://schemas.microsoft.com/office/powerpoint/2010/main" val="3496407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「☆これで、体育館での学校パワーアップタイム①を</a:t>
            </a:r>
            <a:r>
              <a:rPr kumimoji="1" lang="ja-JP" altLang="en-US"/>
              <a:t>終わります。礼。全体</a:t>
            </a:r>
            <a:r>
              <a:rPr kumimoji="1" lang="ja-JP" altLang="en-US" dirty="0"/>
              <a:t>、回れ右。</a:t>
            </a:r>
            <a:r>
              <a:rPr kumimoji="1" lang="en-US" altLang="ja-JP" dirty="0"/>
              <a:t>3</a:t>
            </a:r>
            <a:r>
              <a:rPr kumimoji="1" lang="ja-JP" altLang="en-US" dirty="0"/>
              <a:t>年</a:t>
            </a:r>
            <a:r>
              <a:rPr kumimoji="1" lang="en-US" altLang="ja-JP" dirty="0"/>
              <a:t>1</a:t>
            </a:r>
            <a:r>
              <a:rPr kumimoji="1" lang="ja-JP" altLang="en-US" dirty="0"/>
              <a:t>組から移動してください。」</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13</a:t>
            </a:fld>
            <a:endParaRPr kumimoji="1" lang="ja-JP" altLang="en-US"/>
          </a:p>
        </p:txBody>
      </p:sp>
    </p:spTree>
    <p:extLst>
      <p:ext uri="{BB962C8B-B14F-4D97-AF65-F5344CB8AC3E}">
        <p14:creationId xmlns:p14="http://schemas.microsoft.com/office/powerpoint/2010/main" val="152775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「執行部から。執行部、お願いします。」「はい！」</a:t>
            </a:r>
            <a:endParaRPr kumimoji="1" lang="en-US" altLang="ja-JP" dirty="0"/>
          </a:p>
          <a:p>
            <a:r>
              <a:rPr kumimoji="1" lang="ja-JP" altLang="en-US" dirty="0"/>
              <a:t>「（礼）生徒会執行部の〇〇です。これから学校パワーアップタイム</a:t>
            </a:r>
            <a:r>
              <a:rPr kumimoji="1" lang="en-US" altLang="ja-JP" dirty="0"/>
              <a:t>1</a:t>
            </a:r>
            <a:r>
              <a:rPr kumimoji="1" lang="ja-JP" altLang="en-US" dirty="0"/>
              <a:t>回目を始めます。」</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2</a:t>
            </a:fld>
            <a:endParaRPr kumimoji="1" lang="ja-JP" altLang="en-US"/>
          </a:p>
        </p:txBody>
      </p:sp>
    </p:spTree>
    <p:extLst>
      <p:ext uri="{BB962C8B-B14F-4D97-AF65-F5344CB8AC3E}">
        <p14:creationId xmlns:p14="http://schemas.microsoft.com/office/powerpoint/2010/main" val="2404059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回までは、違う学年同士でゲームを通して交流することをねらいとして、活動してきました。今日からは、同じ話題で意見交換をし、その中から一中の強みや自分自身の強みを見出して共有することで、少しでもこれからの学校生活に生かせるようなものにしていきたいと思います。というわけで、名前も学校パワーアップタイムに変わりました。。」</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3</a:t>
            </a:fld>
            <a:endParaRPr kumimoji="1" lang="ja-JP" altLang="en-US"/>
          </a:p>
        </p:txBody>
      </p:sp>
    </p:spTree>
    <p:extLst>
      <p:ext uri="{BB962C8B-B14F-4D97-AF65-F5344CB8AC3E}">
        <p14:creationId xmlns:p14="http://schemas.microsoft.com/office/powerpoint/2010/main" val="49936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「内容は、</a:t>
            </a:r>
            <a:r>
              <a:rPr kumimoji="1" lang="en-US" altLang="ja-JP" dirty="0"/>
              <a:t>6</a:t>
            </a:r>
            <a:r>
              <a:rPr kumimoji="1" lang="ja-JP" altLang="en-US" dirty="0"/>
              <a:t>人組をつくり、全校同じ話題で意見交換をします。その学年だから言えること、自分だから考えられること、たくさん意見を発表したり、その意見を聞いて、いろいろな意見があっておもしろいなと思ってもらえれば良いなと思います。また、記録係はちょっと大変なのですが、自分の組で出た意見をどんどん</a:t>
            </a:r>
            <a:r>
              <a:rPr kumimoji="1" lang="en-US" altLang="ja-JP" dirty="0"/>
              <a:t>iPad</a:t>
            </a:r>
            <a:r>
              <a:rPr kumimoji="1" lang="ja-JP" altLang="en-US" dirty="0"/>
              <a:t>に打ち込んで、スクリーンに見えるようにしてほしいなと思います。」</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4</a:t>
            </a:fld>
            <a:endParaRPr kumimoji="1" lang="ja-JP" altLang="en-US"/>
          </a:p>
        </p:txBody>
      </p:sp>
    </p:spTree>
    <p:extLst>
      <p:ext uri="{BB962C8B-B14F-4D97-AF65-F5344CB8AC3E}">
        <p14:creationId xmlns:p14="http://schemas.microsoft.com/office/powerpoint/2010/main" val="152578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「約束事を確認します。絆パワーアップタイムと同じで、１つ目、☆全校生徒に指示が通るようにするため、執行部やリーダー役の人から指示がある時は、しゃべらず、静かに聞いて下さい。</a:t>
            </a:r>
          </a:p>
          <a:p>
            <a:r>
              <a:rPr kumimoji="1" lang="ja-JP" altLang="en-US" dirty="0"/>
              <a:t>２つ目、☆他の人が嫌な思いをするような発言はせず、意見を出してくれる人が発表しやすいような聞き方をして下さい。☆</a:t>
            </a:r>
          </a:p>
          <a:p>
            <a:r>
              <a:rPr kumimoji="1" lang="ja-JP" altLang="en-US" dirty="0"/>
              <a:t>３つ目、☆困った時は遠慮せずに私たち執行部や誰にでも良いので相談して下さい。</a:t>
            </a:r>
          </a:p>
          <a:p>
            <a:r>
              <a:rPr kumimoji="1" lang="ja-JP" altLang="en-US" dirty="0"/>
              <a:t>　よろしいでしょうか。」</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5</a:t>
            </a:fld>
            <a:endParaRPr kumimoji="1" lang="ja-JP" altLang="en-US"/>
          </a:p>
        </p:txBody>
      </p:sp>
    </p:spTree>
    <p:extLst>
      <p:ext uri="{BB962C8B-B14F-4D97-AF65-F5344CB8AC3E}">
        <p14:creationId xmlns:p14="http://schemas.microsoft.com/office/powerpoint/2010/main" val="244118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a:t>
            </a:r>
            <a:r>
              <a:rPr kumimoji="1" lang="en-US" altLang="ja-JP" dirty="0"/>
              <a:t>6</a:t>
            </a:r>
            <a:r>
              <a:rPr kumimoji="1" lang="ja-JP" altLang="en-US" dirty="0"/>
              <a:t>人組づくりを行います。今日は色ブロックごとに</a:t>
            </a:r>
            <a:r>
              <a:rPr kumimoji="1" lang="en-US" altLang="ja-JP" dirty="0"/>
              <a:t>6</a:t>
            </a:r>
            <a:r>
              <a:rPr kumimoji="1" lang="ja-JP" altLang="en-US" dirty="0"/>
              <a:t>人組を作ります。</a:t>
            </a:r>
          </a:p>
          <a:p>
            <a:r>
              <a:rPr kumimoji="1" lang="ja-JP" altLang="en-US" dirty="0"/>
              <a:t>６人組づくりのルールについて確認します。スクリーンを見てください。</a:t>
            </a:r>
          </a:p>
          <a:p>
            <a:r>
              <a:rPr kumimoji="1" lang="ja-JP" altLang="en-US" dirty="0"/>
              <a:t>　１　全ての学年の人が入っていること</a:t>
            </a:r>
          </a:p>
          <a:p>
            <a:r>
              <a:rPr kumimoji="1" lang="ja-JP" altLang="en-US" dirty="0"/>
              <a:t>　２　同学年の人数が２名だと良いですが、これは目安です。</a:t>
            </a:r>
          </a:p>
          <a:p>
            <a:r>
              <a:rPr kumimoji="1" lang="ja-JP" altLang="en-US" dirty="0"/>
              <a:t>　３　全員が組に入れていること</a:t>
            </a:r>
          </a:p>
          <a:p>
            <a:r>
              <a:rPr kumimoji="1" lang="ja-JP" altLang="en-US" dirty="0"/>
              <a:t>　４　どうにもならないときは、相談の上、柔軟に組むこと</a:t>
            </a:r>
          </a:p>
          <a:p>
            <a:r>
              <a:rPr kumimoji="1" lang="ja-JP" altLang="en-US" dirty="0"/>
              <a:t>　５　制限時間は５分間です。</a:t>
            </a:r>
            <a:endParaRPr kumimoji="1" lang="en-US" altLang="ja-JP" dirty="0"/>
          </a:p>
          <a:p>
            <a:r>
              <a:rPr kumimoji="1" lang="ja-JP" altLang="en-US" dirty="0"/>
              <a:t>　その他、なるべく男女混合の組を作ってください。</a:t>
            </a:r>
          </a:p>
          <a:p>
            <a:r>
              <a:rPr kumimoji="1" lang="ja-JP" altLang="en-US" dirty="0"/>
              <a:t>　できたブロックは団長が着席させて、私（僕）に教えてください。質問はありますか？</a:t>
            </a:r>
          </a:p>
          <a:p>
            <a:r>
              <a:rPr kumimoji="1" lang="ja-JP" altLang="en-US" dirty="0"/>
              <a:t>全員起立してください。（起立したら）それでは、６人組づくり、５分間チャレンジ、いきます！よ～い、すた～と！」</a:t>
            </a:r>
            <a:endParaRPr kumimoji="1" lang="en-US" altLang="ja-JP" dirty="0"/>
          </a:p>
          <a:p>
            <a:r>
              <a:rPr kumimoji="1" lang="ja-JP" altLang="en-US" dirty="0"/>
              <a:t>（制限時間終了）「時間になりました。まだ組に入れていない人はいますか？」</a:t>
            </a:r>
            <a:endParaRPr kumimoji="1" lang="en-US" altLang="ja-JP" dirty="0"/>
          </a:p>
          <a:p>
            <a:r>
              <a:rPr kumimoji="1" lang="en-US" altLang="ja-JP" dirty="0"/>
              <a:t>※</a:t>
            </a:r>
            <a:r>
              <a:rPr kumimoji="1" lang="ja-JP" altLang="en-US" dirty="0"/>
              <a:t>うまく組ができた場合</a:t>
            </a:r>
          </a:p>
          <a:p>
            <a:r>
              <a:rPr kumimoji="1" lang="ja-JP" altLang="en-US" dirty="0"/>
              <a:t>「皆さんすごいですね！リーダーはもちろんですし、動いてくれた皆さんもありがとうございます。でこんなにスムーズになって皆さん素晴らしすぎます（みたいな感じでほめてください）。」</a:t>
            </a:r>
          </a:p>
          <a:p>
            <a:r>
              <a:rPr kumimoji="1" lang="en-US" altLang="ja-JP" dirty="0"/>
              <a:t>※</a:t>
            </a:r>
            <a:r>
              <a:rPr kumimoji="1" lang="ja-JP" altLang="en-US" dirty="0"/>
              <a:t>入れていない人がいる場合</a:t>
            </a:r>
          </a:p>
          <a:p>
            <a:r>
              <a:rPr kumimoji="1" lang="ja-JP" altLang="en-US" dirty="0"/>
              <a:t>「組を作るためのコツをみんなで確認しましょう！」</a:t>
            </a:r>
          </a:p>
          <a:p>
            <a:r>
              <a:rPr kumimoji="1" lang="ja-JP" altLang="en-US" dirty="0"/>
              <a:t>（執行部コメントの後、続けてやる。）「では、もう少し続けましょう。できているところの２，３年生も、全体の様子を見ながらよろしくお願いします。」</a:t>
            </a:r>
          </a:p>
          <a:p>
            <a:r>
              <a:rPr kumimoji="1" lang="en-US" altLang="ja-JP" dirty="0"/>
              <a:t>※</a:t>
            </a:r>
            <a:r>
              <a:rPr kumimoji="1" lang="ja-JP" altLang="en-US" dirty="0"/>
              <a:t>完成後</a:t>
            </a:r>
          </a:p>
          <a:p>
            <a:r>
              <a:rPr kumimoji="1" lang="ja-JP" altLang="en-US" dirty="0"/>
              <a:t>「ありがとうございました。皆さんのおかげで６人組ができました。学校パワーアップは、今日つくってもらった組で進めていきますので、メンバーを覚えているようにお願いします。」</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6</a:t>
            </a:fld>
            <a:endParaRPr kumimoji="1" lang="ja-JP" altLang="en-US"/>
          </a:p>
        </p:txBody>
      </p:sp>
    </p:spTree>
    <p:extLst>
      <p:ext uri="{BB962C8B-B14F-4D97-AF65-F5344CB8AC3E}">
        <p14:creationId xmlns:p14="http://schemas.microsoft.com/office/powerpoint/2010/main" val="830194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「では、意見交換しやすいように、☆体育館を広く使って、組同士で間をとってもらえればと思いますので、皆さん起立して場所を決めてください。移動お願いします。」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7</a:t>
            </a:fld>
            <a:endParaRPr kumimoji="1" lang="ja-JP" altLang="en-US"/>
          </a:p>
        </p:txBody>
      </p:sp>
    </p:spTree>
    <p:extLst>
      <p:ext uri="{BB962C8B-B14F-4D97-AF65-F5344CB8AC3E}">
        <p14:creationId xmlns:p14="http://schemas.microsoft.com/office/powerpoint/2010/main" val="298230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「それでは、自己紹介をしてください。☆スタートは２，３年生からお願いします。」</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8</a:t>
            </a:fld>
            <a:endParaRPr kumimoji="1" lang="ja-JP" altLang="en-US"/>
          </a:p>
        </p:txBody>
      </p:sp>
    </p:spTree>
    <p:extLst>
      <p:ext uri="{BB962C8B-B14F-4D97-AF65-F5344CB8AC3E}">
        <p14:creationId xmlns:p14="http://schemas.microsoft.com/office/powerpoint/2010/main" val="388841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「次に、それぞれの組のリーダー（進行役）と記録係（</a:t>
            </a:r>
            <a:r>
              <a:rPr kumimoji="1" lang="en-US" altLang="ja-JP" dirty="0"/>
              <a:t>iPad</a:t>
            </a:r>
            <a:r>
              <a:rPr kumimoji="1" lang="ja-JP" altLang="en-US" dirty="0"/>
              <a:t>に打ち込む係）を決めてください。リーダーは自分の組の人たちの名前とクラス、リーダーに◎、記録係に○を記入し、自分の組の名前を決めて、この時間が終わったら、会長沼山くんまで提出をお願いします。（３分ぐらい）」</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9</a:t>
            </a:fld>
            <a:endParaRPr kumimoji="1" lang="ja-JP" altLang="en-US"/>
          </a:p>
        </p:txBody>
      </p:sp>
    </p:spTree>
    <p:extLst>
      <p:ext uri="{BB962C8B-B14F-4D97-AF65-F5344CB8AC3E}">
        <p14:creationId xmlns:p14="http://schemas.microsoft.com/office/powerpoint/2010/main" val="2170174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BDEDE51-3139-492E-BEF9-24A958620ABE}"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2400"/>
            </a:lvl1pPr>
          </a:lstStyle>
          <a:p>
            <a:fld id="{ADA97D1A-1B80-482D-A443-D1DE46BFE97E}" type="slidenum">
              <a:rPr kumimoji="1" lang="ja-JP" altLang="en-US" smtClean="0"/>
              <a:pPr/>
              <a:t>‹#›</a:t>
            </a:fld>
            <a:endParaRPr kumimoji="1" lang="ja-JP"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924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8995A5-B935-497D-BDA3-87144E2CC5F3}"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3325312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E207C4-3AB1-4BF2-A64B-0C8E82999BC2}"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364053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978799-047D-4993-934D-AFCE3ACCE1F9}"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36399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D71253-E82E-41DE-82C8-90AA999E15E8}"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08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B1B8B8B-91CF-45BE-AF9B-C9ED505085B5}" type="datetime1">
              <a:rPr kumimoji="1" lang="ja-JP" altLang="en-US" smtClean="0"/>
              <a:t>2025/2/26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23235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359E7C-82FA-4251-B7E9-DC7C6D8D9E21}" type="datetime1">
              <a:rPr kumimoji="1" lang="ja-JP" altLang="en-US" smtClean="0"/>
              <a:t>2025/2/26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57882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131A357-2DE9-41FF-B785-9428174DD6F6}" type="datetime1">
              <a:rPr kumimoji="1" lang="ja-JP" altLang="en-US" smtClean="0"/>
              <a:t>2025/2/26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187231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9F23B94-4B73-4F83-9242-B61312C5F46D}" type="datetime1">
              <a:rPr kumimoji="1" lang="ja-JP" altLang="en-US" smtClean="0"/>
              <a:t>2025/2/26</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356766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4EB0568-AEC7-4E11-8973-54A0C4144847}" type="datetime1">
              <a:rPr kumimoji="1" lang="ja-JP" altLang="en-US" smtClean="0"/>
              <a:t>2025/2/26</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3901012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38D619-0135-4AE5-A556-95CC60107AD5}" type="datetime1">
              <a:rPr kumimoji="1" lang="ja-JP" altLang="en-US" smtClean="0"/>
              <a:t>2025/2/26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179704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sp>
        <p:nvSpPr>
          <p:cNvPr id="7" name="Rectangle 6"/>
          <p:cNvSpPr/>
          <p:nvPr/>
        </p:nvSpPr>
        <p:spPr>
          <a:xfrm>
            <a:off x="1" y="6459784"/>
            <a:ext cx="12192000" cy="3982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418998"/>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601668"/>
          </a:xfrm>
          <a:prstGeom prst="rect">
            <a:avLst/>
          </a:prstGeom>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1097280" y="973869"/>
            <a:ext cx="10058400" cy="5327357"/>
          </a:xfrm>
          <a:prstGeom prst="rect">
            <a:avLst/>
          </a:prstGeom>
        </p:spPr>
        <p:txBody>
          <a:bodyPr vert="horz" lIns="0" tIns="45720" rIns="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48710CA-7636-492D-B1BD-6B348807140C}" type="datetime1">
              <a:rPr kumimoji="1" lang="ja-JP" altLang="en-US" smtClean="0"/>
              <a:t>2025/2/26</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2400">
                <a:solidFill>
                  <a:srgbClr val="FFFFFF"/>
                </a:solidFill>
              </a:defRPr>
            </a:lvl1pPr>
          </a:lstStyle>
          <a:p>
            <a:fld id="{ADA97D1A-1B80-482D-A443-D1DE46BFE97E}" type="slidenum">
              <a:rPr kumimoji="1" lang="ja-JP" altLang="en-US" smtClean="0"/>
              <a:pPr/>
              <a:t>‹#›</a:t>
            </a:fld>
            <a:endParaRPr kumimoji="1" lang="ja-JP" altLang="en-US" dirty="0"/>
          </a:p>
        </p:txBody>
      </p:sp>
      <p:cxnSp>
        <p:nvCxnSpPr>
          <p:cNvPr id="10" name="Straight Connector 9"/>
          <p:cNvCxnSpPr/>
          <p:nvPr/>
        </p:nvCxnSpPr>
        <p:spPr>
          <a:xfrm>
            <a:off x="1112520" y="914883"/>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96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kumimoji="1" sz="3600" kern="1200" spc="-50" baseline="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D13D1E-7FED-ED15-9216-1F02007484A2}"/>
              </a:ext>
            </a:extLst>
          </p:cNvPr>
          <p:cNvSpPr>
            <a:spLocks noGrp="1"/>
          </p:cNvSpPr>
          <p:nvPr>
            <p:ph type="title"/>
          </p:nvPr>
        </p:nvSpPr>
        <p:spPr/>
        <p:txBody>
          <a:bodyPr>
            <a:normAutofit fontScale="90000"/>
          </a:bodyPr>
          <a:lstStyle/>
          <a:p>
            <a:r>
              <a:rPr lang="en-US" altLang="ja-JP" dirty="0"/>
              <a:t>【</a:t>
            </a:r>
            <a:r>
              <a:rPr lang="ja-JP" altLang="en-US" dirty="0"/>
              <a:t>お知らせ</a:t>
            </a:r>
            <a:r>
              <a:rPr lang="en-US" altLang="ja-JP" dirty="0"/>
              <a:t>】</a:t>
            </a:r>
            <a:r>
              <a:rPr lang="ja-JP" altLang="en-US" dirty="0"/>
              <a:t>今日の組づくりは</a:t>
            </a:r>
            <a:r>
              <a:rPr lang="ja-JP" altLang="en-US" dirty="0">
                <a:solidFill>
                  <a:srgbClr val="FF0000"/>
                </a:solidFill>
              </a:rPr>
              <a:t>色</a:t>
            </a:r>
            <a:r>
              <a:rPr lang="ja-JP" altLang="en-US" dirty="0">
                <a:solidFill>
                  <a:srgbClr val="009242"/>
                </a:solidFill>
              </a:rPr>
              <a:t>ブロ</a:t>
            </a:r>
            <a:r>
              <a:rPr lang="ja-JP" altLang="en-US" dirty="0">
                <a:solidFill>
                  <a:srgbClr val="FFC000"/>
                </a:solidFill>
              </a:rPr>
              <a:t>ック</a:t>
            </a:r>
            <a:r>
              <a:rPr lang="ja-JP" altLang="en-US" dirty="0">
                <a:solidFill>
                  <a:srgbClr val="FF0000"/>
                </a:solidFill>
              </a:rPr>
              <a:t>ごと</a:t>
            </a:r>
            <a:r>
              <a:rPr lang="ja-JP" altLang="en-US" dirty="0"/>
              <a:t>です</a:t>
            </a:r>
            <a:r>
              <a:rPr kumimoji="1" lang="ja-JP" altLang="en-US" dirty="0"/>
              <a:t>　</a:t>
            </a:r>
          </a:p>
        </p:txBody>
      </p:sp>
      <p:sp>
        <p:nvSpPr>
          <p:cNvPr id="3" name="コンテンツ プレースホルダー 2">
            <a:extLst>
              <a:ext uri="{FF2B5EF4-FFF2-40B4-BE49-F238E27FC236}">
                <a16:creationId xmlns:a16="http://schemas.microsoft.com/office/drawing/2014/main" id="{D8A5DBCE-26D9-B286-0E84-18249A812868}"/>
              </a:ext>
            </a:extLst>
          </p:cNvPr>
          <p:cNvSpPr>
            <a:spLocks noGrp="1"/>
          </p:cNvSpPr>
          <p:nvPr>
            <p:ph idx="1"/>
          </p:nvPr>
        </p:nvSpPr>
        <p:spPr/>
        <p:txBody>
          <a:bodyPr/>
          <a:lstStyle/>
          <a:p>
            <a:r>
              <a:rPr lang="ja-JP" altLang="en-US" dirty="0"/>
              <a:t>全校生徒が入場したら、執行部の指示で並び替えをお願いします！</a:t>
            </a:r>
            <a:endParaRPr lang="en-US" altLang="ja-JP" dirty="0"/>
          </a:p>
          <a:p>
            <a:r>
              <a:rPr lang="ja-JP" altLang="en-US" dirty="0"/>
              <a:t>（ブロック団長を先頭（ブロックの中央）にして、各クラス２列で並んでください）</a:t>
            </a:r>
            <a:endParaRPr kumimoji="1" lang="ja-JP" altLang="en-US" dirty="0"/>
          </a:p>
        </p:txBody>
      </p:sp>
      <p:sp>
        <p:nvSpPr>
          <p:cNvPr id="4" name="スライド番号プレースホルダー 3">
            <a:extLst>
              <a:ext uri="{FF2B5EF4-FFF2-40B4-BE49-F238E27FC236}">
                <a16:creationId xmlns:a16="http://schemas.microsoft.com/office/drawing/2014/main" id="{761CC452-B24D-0EC6-B896-F15FA529E2CE}"/>
              </a:ext>
            </a:extLst>
          </p:cNvPr>
          <p:cNvSpPr>
            <a:spLocks noGrp="1"/>
          </p:cNvSpPr>
          <p:nvPr>
            <p:ph type="sldNum" sz="quarter" idx="12"/>
          </p:nvPr>
        </p:nvSpPr>
        <p:spPr/>
        <p:txBody>
          <a:bodyPr/>
          <a:lstStyle/>
          <a:p>
            <a:fld id="{ADA97D1A-1B80-482D-A443-D1DE46BFE97E}" type="slidenum">
              <a:rPr kumimoji="1" lang="ja-JP" altLang="en-US" smtClean="0"/>
              <a:t>1</a:t>
            </a:fld>
            <a:endParaRPr kumimoji="1" lang="ja-JP" altLang="en-US"/>
          </a:p>
        </p:txBody>
      </p:sp>
      <p:sp>
        <p:nvSpPr>
          <p:cNvPr id="5" name="四角形: 角を丸くする 4">
            <a:extLst>
              <a:ext uri="{FF2B5EF4-FFF2-40B4-BE49-F238E27FC236}">
                <a16:creationId xmlns:a16="http://schemas.microsoft.com/office/drawing/2014/main" id="{95A0F02C-FF1D-7204-3139-B1D207913CCA}"/>
              </a:ext>
            </a:extLst>
          </p:cNvPr>
          <p:cNvSpPr/>
          <p:nvPr/>
        </p:nvSpPr>
        <p:spPr>
          <a:xfrm>
            <a:off x="1303020" y="1871742"/>
            <a:ext cx="9738360" cy="601668"/>
          </a:xfrm>
          <a:prstGeom prst="roundRect">
            <a:avLst>
              <a:gd name="adj" fmla="val 7168"/>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P-R" panose="02020400000000000000" pitchFamily="18" charset="-128"/>
                <a:ea typeface="UD デジタル 教科書体 NP-R" panose="02020400000000000000" pitchFamily="18" charset="-128"/>
              </a:rPr>
              <a:t>ステージ</a:t>
            </a:r>
          </a:p>
        </p:txBody>
      </p:sp>
      <p:sp>
        <p:nvSpPr>
          <p:cNvPr id="6" name="四角形: 角を丸くする 5">
            <a:extLst>
              <a:ext uri="{FF2B5EF4-FFF2-40B4-BE49-F238E27FC236}">
                <a16:creationId xmlns:a16="http://schemas.microsoft.com/office/drawing/2014/main" id="{CCFF3F31-CE64-F3E7-8D03-8030CBD4F5AF}"/>
              </a:ext>
            </a:extLst>
          </p:cNvPr>
          <p:cNvSpPr/>
          <p:nvPr/>
        </p:nvSpPr>
        <p:spPr>
          <a:xfrm>
            <a:off x="2610854" y="2664275"/>
            <a:ext cx="694944" cy="2812036"/>
          </a:xfrm>
          <a:prstGeom prst="roundRect">
            <a:avLst>
              <a:gd name="adj" fmla="val 6790"/>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en-US" altLang="ja-JP" sz="2400" dirty="0">
                <a:latin typeface="UD デジタル 教科書体 NP-R" panose="02020400000000000000" pitchFamily="18" charset="-128"/>
                <a:ea typeface="UD デジタル 教科書体 NP-R" panose="02020400000000000000" pitchFamily="18" charset="-128"/>
              </a:rPr>
              <a:t>2</a:t>
            </a:r>
            <a:r>
              <a:rPr kumimoji="1" lang="ja-JP" altLang="en-US" sz="2400" dirty="0">
                <a:latin typeface="UD デジタル 教科書体 NP-R" panose="02020400000000000000" pitchFamily="18" charset="-128"/>
                <a:ea typeface="UD デジタル 教科書体 NP-R" panose="02020400000000000000" pitchFamily="18" charset="-128"/>
              </a:rPr>
              <a:t>年２組</a:t>
            </a:r>
          </a:p>
        </p:txBody>
      </p:sp>
      <p:cxnSp>
        <p:nvCxnSpPr>
          <p:cNvPr id="20" name="直線コネクタ 19">
            <a:extLst>
              <a:ext uri="{FF2B5EF4-FFF2-40B4-BE49-F238E27FC236}">
                <a16:creationId xmlns:a16="http://schemas.microsoft.com/office/drawing/2014/main" id="{4171289D-878B-43E0-8B35-E633610FA684}"/>
              </a:ext>
            </a:extLst>
          </p:cNvPr>
          <p:cNvCxnSpPr>
            <a:cxnSpLocks/>
          </p:cNvCxnSpPr>
          <p:nvPr/>
        </p:nvCxnSpPr>
        <p:spPr>
          <a:xfrm flipH="1">
            <a:off x="6172200" y="2172576"/>
            <a:ext cx="22704" cy="3971856"/>
          </a:xfrm>
          <a:prstGeom prst="line">
            <a:avLst/>
          </a:prstGeom>
          <a:ln>
            <a:prstDash val="sysDot"/>
          </a:ln>
        </p:spPr>
        <p:style>
          <a:lnRef idx="1">
            <a:schemeClr val="dk1"/>
          </a:lnRef>
          <a:fillRef idx="0">
            <a:schemeClr val="dk1"/>
          </a:fillRef>
          <a:effectRef idx="0">
            <a:schemeClr val="dk1"/>
          </a:effectRef>
          <a:fontRef idx="minor">
            <a:schemeClr val="tx1"/>
          </a:fontRef>
        </p:style>
      </p:cxnSp>
      <p:sp>
        <p:nvSpPr>
          <p:cNvPr id="7" name="四角形: 角を丸くする 6">
            <a:extLst>
              <a:ext uri="{FF2B5EF4-FFF2-40B4-BE49-F238E27FC236}">
                <a16:creationId xmlns:a16="http://schemas.microsoft.com/office/drawing/2014/main" id="{ACAC050F-F674-D073-DBD4-7BDC087605D6}"/>
              </a:ext>
            </a:extLst>
          </p:cNvPr>
          <p:cNvSpPr/>
          <p:nvPr/>
        </p:nvSpPr>
        <p:spPr>
          <a:xfrm>
            <a:off x="5846480" y="2642583"/>
            <a:ext cx="696849" cy="2833731"/>
          </a:xfrm>
          <a:prstGeom prst="roundRect">
            <a:avLst>
              <a:gd name="adj" fmla="val 6790"/>
            </a:avLst>
          </a:prstGeom>
          <a:ln w="28575">
            <a:solidFill>
              <a:srgbClr val="009242"/>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en-US" altLang="ja-JP" sz="2400" dirty="0">
                <a:latin typeface="UD デジタル 教科書体 NP-R" panose="02020400000000000000" pitchFamily="18" charset="-128"/>
                <a:ea typeface="UD デジタル 教科書体 NP-R" panose="02020400000000000000" pitchFamily="18" charset="-128"/>
              </a:rPr>
              <a:t>2</a:t>
            </a:r>
            <a:r>
              <a:rPr kumimoji="1" lang="ja-JP" altLang="en-US" sz="2400" dirty="0">
                <a:latin typeface="UD デジタル 教科書体 NP-R" panose="02020400000000000000" pitchFamily="18" charset="-128"/>
                <a:ea typeface="UD デジタル 教科書体 NP-R" panose="02020400000000000000" pitchFamily="18" charset="-128"/>
              </a:rPr>
              <a:t>年１組</a:t>
            </a:r>
          </a:p>
        </p:txBody>
      </p:sp>
      <p:sp>
        <p:nvSpPr>
          <p:cNvPr id="8" name="四角形: 角を丸くする 7">
            <a:extLst>
              <a:ext uri="{FF2B5EF4-FFF2-40B4-BE49-F238E27FC236}">
                <a16:creationId xmlns:a16="http://schemas.microsoft.com/office/drawing/2014/main" id="{B946E720-40EB-28A3-7761-EE6C9F8440F1}"/>
              </a:ext>
            </a:extLst>
          </p:cNvPr>
          <p:cNvSpPr/>
          <p:nvPr/>
        </p:nvSpPr>
        <p:spPr>
          <a:xfrm>
            <a:off x="6798891" y="2642582"/>
            <a:ext cx="750400" cy="2833731"/>
          </a:xfrm>
          <a:prstGeom prst="roundRect">
            <a:avLst>
              <a:gd name="adj" fmla="val 6790"/>
            </a:avLst>
          </a:prstGeom>
          <a:ln w="28575">
            <a:solidFill>
              <a:srgbClr val="009242"/>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１年</a:t>
            </a:r>
            <a:r>
              <a:rPr kumimoji="1" lang="en-US" altLang="ja-JP" sz="2400" dirty="0">
                <a:latin typeface="UD デジタル 教科書体 NP-R" panose="02020400000000000000" pitchFamily="18" charset="-128"/>
                <a:ea typeface="UD デジタル 教科書体 NP-R" panose="02020400000000000000" pitchFamily="18" charset="-128"/>
              </a:rPr>
              <a:t>2</a:t>
            </a:r>
            <a:r>
              <a:rPr kumimoji="1" lang="ja-JP" altLang="en-US" sz="2400" dirty="0">
                <a:latin typeface="UD デジタル 教科書体 NP-R" panose="02020400000000000000" pitchFamily="18" charset="-128"/>
                <a:ea typeface="UD デジタル 教科書体 NP-R" panose="02020400000000000000" pitchFamily="18" charset="-128"/>
              </a:rPr>
              <a:t>組</a:t>
            </a:r>
            <a:endParaRPr kumimoji="1" lang="en-US" altLang="ja-JP" sz="2400" dirty="0">
              <a:latin typeface="UD デジタル 教科書体 NP-R" panose="02020400000000000000" pitchFamily="18" charset="-128"/>
              <a:ea typeface="UD デジタル 教科書体 NP-R" panose="02020400000000000000" pitchFamily="18" charset="-128"/>
            </a:endParaRPr>
          </a:p>
        </p:txBody>
      </p:sp>
      <p:sp>
        <p:nvSpPr>
          <p:cNvPr id="9" name="四角形: 角を丸くする 8">
            <a:extLst>
              <a:ext uri="{FF2B5EF4-FFF2-40B4-BE49-F238E27FC236}">
                <a16:creationId xmlns:a16="http://schemas.microsoft.com/office/drawing/2014/main" id="{49267E74-0E15-B617-3049-3E41A868D350}"/>
              </a:ext>
            </a:extLst>
          </p:cNvPr>
          <p:cNvSpPr/>
          <p:nvPr/>
        </p:nvSpPr>
        <p:spPr>
          <a:xfrm>
            <a:off x="8141653" y="2642582"/>
            <a:ext cx="750400" cy="2865579"/>
          </a:xfrm>
          <a:prstGeom prst="roundRect">
            <a:avLst>
              <a:gd name="adj" fmla="val 6790"/>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３年１組</a:t>
            </a:r>
            <a:endParaRPr kumimoji="1" lang="en-US" altLang="ja-JP" sz="2400" dirty="0">
              <a:latin typeface="UD デジタル 教科書体 NP-R" panose="02020400000000000000" pitchFamily="18" charset="-128"/>
              <a:ea typeface="UD デジタル 教科書体 NP-R" panose="02020400000000000000" pitchFamily="18" charset="-128"/>
            </a:endParaRPr>
          </a:p>
        </p:txBody>
      </p:sp>
      <p:sp>
        <p:nvSpPr>
          <p:cNvPr id="10" name="四角形: 角を丸くする 9">
            <a:extLst>
              <a:ext uri="{FF2B5EF4-FFF2-40B4-BE49-F238E27FC236}">
                <a16:creationId xmlns:a16="http://schemas.microsoft.com/office/drawing/2014/main" id="{EDF01C79-F2D3-57A7-551A-644409E3360E}"/>
              </a:ext>
            </a:extLst>
          </p:cNvPr>
          <p:cNvSpPr/>
          <p:nvPr/>
        </p:nvSpPr>
        <p:spPr>
          <a:xfrm>
            <a:off x="9147615" y="2644968"/>
            <a:ext cx="696849" cy="2850651"/>
          </a:xfrm>
          <a:prstGeom prst="roundRect">
            <a:avLst>
              <a:gd name="adj" fmla="val 6790"/>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en-US" altLang="ja-JP" sz="2400" dirty="0">
                <a:latin typeface="UD デジタル 教科書体 NP-R" panose="02020400000000000000" pitchFamily="18" charset="-128"/>
                <a:ea typeface="UD デジタル 教科書体 NP-R" panose="02020400000000000000" pitchFamily="18" charset="-128"/>
              </a:rPr>
              <a:t>2</a:t>
            </a:r>
            <a:r>
              <a:rPr kumimoji="1" lang="ja-JP" altLang="en-US" sz="2400" dirty="0">
                <a:latin typeface="UD デジタル 教科書体 NP-R" panose="02020400000000000000" pitchFamily="18" charset="-128"/>
                <a:ea typeface="UD デジタル 教科書体 NP-R" panose="02020400000000000000" pitchFamily="18" charset="-128"/>
              </a:rPr>
              <a:t>年３組</a:t>
            </a:r>
          </a:p>
        </p:txBody>
      </p:sp>
      <p:sp>
        <p:nvSpPr>
          <p:cNvPr id="11" name="四角形: 角を丸くする 10">
            <a:extLst>
              <a:ext uri="{FF2B5EF4-FFF2-40B4-BE49-F238E27FC236}">
                <a16:creationId xmlns:a16="http://schemas.microsoft.com/office/drawing/2014/main" id="{E51DB8CA-F255-C51D-1877-8A18FA0F0CD4}"/>
              </a:ext>
            </a:extLst>
          </p:cNvPr>
          <p:cNvSpPr/>
          <p:nvPr/>
        </p:nvSpPr>
        <p:spPr>
          <a:xfrm>
            <a:off x="10096769" y="2625662"/>
            <a:ext cx="696849" cy="2850652"/>
          </a:xfrm>
          <a:prstGeom prst="roundRect">
            <a:avLst>
              <a:gd name="adj" fmla="val 6790"/>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１年３組</a:t>
            </a:r>
          </a:p>
        </p:txBody>
      </p:sp>
      <p:sp>
        <p:nvSpPr>
          <p:cNvPr id="15" name="四角形: 角を丸くする 14">
            <a:extLst>
              <a:ext uri="{FF2B5EF4-FFF2-40B4-BE49-F238E27FC236}">
                <a16:creationId xmlns:a16="http://schemas.microsoft.com/office/drawing/2014/main" id="{1060C09E-EF12-36C2-DB44-D458479B1B95}"/>
              </a:ext>
            </a:extLst>
          </p:cNvPr>
          <p:cNvSpPr/>
          <p:nvPr/>
        </p:nvSpPr>
        <p:spPr>
          <a:xfrm>
            <a:off x="3562313" y="2664276"/>
            <a:ext cx="696849" cy="2812037"/>
          </a:xfrm>
          <a:prstGeom prst="roundRect">
            <a:avLst>
              <a:gd name="adj" fmla="val 6790"/>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１年１組</a:t>
            </a:r>
          </a:p>
        </p:txBody>
      </p:sp>
      <p:sp>
        <p:nvSpPr>
          <p:cNvPr id="16" name="四角形: 角を丸くする 15">
            <a:extLst>
              <a:ext uri="{FF2B5EF4-FFF2-40B4-BE49-F238E27FC236}">
                <a16:creationId xmlns:a16="http://schemas.microsoft.com/office/drawing/2014/main" id="{04A17E46-996A-79D1-58AF-284284C05B98}"/>
              </a:ext>
            </a:extLst>
          </p:cNvPr>
          <p:cNvSpPr/>
          <p:nvPr/>
        </p:nvSpPr>
        <p:spPr>
          <a:xfrm>
            <a:off x="4891610" y="2642582"/>
            <a:ext cx="696849" cy="2833731"/>
          </a:xfrm>
          <a:prstGeom prst="roundRect">
            <a:avLst>
              <a:gd name="adj" fmla="val 6790"/>
            </a:avLst>
          </a:prstGeom>
          <a:ln w="28575">
            <a:solidFill>
              <a:srgbClr val="009242"/>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３年</a:t>
            </a:r>
            <a:r>
              <a:rPr kumimoji="1" lang="en-US" altLang="ja-JP" sz="2400" dirty="0">
                <a:latin typeface="UD デジタル 教科書体 NP-R" panose="02020400000000000000" pitchFamily="18" charset="-128"/>
                <a:ea typeface="UD デジタル 教科書体 NP-R" panose="02020400000000000000" pitchFamily="18" charset="-128"/>
              </a:rPr>
              <a:t>2</a:t>
            </a:r>
            <a:r>
              <a:rPr kumimoji="1" lang="ja-JP" altLang="en-US" sz="2400" dirty="0">
                <a:latin typeface="UD デジタル 教科書体 NP-R" panose="02020400000000000000" pitchFamily="18" charset="-128"/>
                <a:ea typeface="UD デジタル 教科書体 NP-R" panose="02020400000000000000" pitchFamily="18" charset="-128"/>
              </a:rPr>
              <a:t>組</a:t>
            </a:r>
          </a:p>
        </p:txBody>
      </p:sp>
      <p:sp>
        <p:nvSpPr>
          <p:cNvPr id="17" name="四角形: 角を丸くする 16">
            <a:extLst>
              <a:ext uri="{FF2B5EF4-FFF2-40B4-BE49-F238E27FC236}">
                <a16:creationId xmlns:a16="http://schemas.microsoft.com/office/drawing/2014/main" id="{14F863BE-F899-4CB1-9346-A6EFC326AAE8}"/>
              </a:ext>
            </a:extLst>
          </p:cNvPr>
          <p:cNvSpPr/>
          <p:nvPr/>
        </p:nvSpPr>
        <p:spPr>
          <a:xfrm>
            <a:off x="1659206" y="2663991"/>
            <a:ext cx="694944" cy="2812036"/>
          </a:xfrm>
          <a:prstGeom prst="roundRect">
            <a:avLst>
              <a:gd name="adj" fmla="val 6790"/>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３年３組</a:t>
            </a:r>
          </a:p>
        </p:txBody>
      </p:sp>
    </p:spTree>
    <p:extLst>
      <p:ext uri="{BB962C8B-B14F-4D97-AF65-F5344CB8AC3E}">
        <p14:creationId xmlns:p14="http://schemas.microsoft.com/office/powerpoint/2010/main" val="2841429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DA8942-5E24-4DBB-B1B2-20586CBE7CCB}"/>
              </a:ext>
            </a:extLst>
          </p:cNvPr>
          <p:cNvSpPr>
            <a:spLocks noGrp="1"/>
          </p:cNvSpPr>
          <p:nvPr>
            <p:ph type="title"/>
          </p:nvPr>
        </p:nvSpPr>
        <p:spPr/>
        <p:txBody>
          <a:bodyPr/>
          <a:lstStyle/>
          <a:p>
            <a:r>
              <a:rPr kumimoji="1" lang="ja-JP" altLang="en-US" dirty="0"/>
              <a:t>３　お題発表</a:t>
            </a:r>
          </a:p>
        </p:txBody>
      </p:sp>
      <p:sp>
        <p:nvSpPr>
          <p:cNvPr id="3" name="コンテンツ プレースホルダー 2">
            <a:extLst>
              <a:ext uri="{FF2B5EF4-FFF2-40B4-BE49-F238E27FC236}">
                <a16:creationId xmlns:a16="http://schemas.microsoft.com/office/drawing/2014/main" id="{A4F47C99-A78C-47B3-91BA-E2DEA9750B8E}"/>
              </a:ext>
            </a:extLst>
          </p:cNvPr>
          <p:cNvSpPr>
            <a:spLocks noGrp="1"/>
          </p:cNvSpPr>
          <p:nvPr>
            <p:ph idx="1"/>
          </p:nvPr>
        </p:nvSpPr>
        <p:spPr/>
        <p:txBody>
          <a:bodyPr>
            <a:normAutofit/>
          </a:bodyPr>
          <a:lstStyle/>
          <a:p>
            <a:r>
              <a:rPr kumimoji="1" lang="ja-JP" altLang="en-US" sz="3200" dirty="0"/>
              <a:t>○　今回の意見交換のお題は</a:t>
            </a:r>
            <a:r>
              <a:rPr kumimoji="1" lang="en-US" altLang="ja-JP" sz="3200" dirty="0"/>
              <a:t>…</a:t>
            </a:r>
          </a:p>
          <a:p>
            <a:endParaRPr lang="en-US" altLang="ja-JP" sz="3200" dirty="0"/>
          </a:p>
          <a:p>
            <a:endParaRPr kumimoji="1" lang="en-US" altLang="ja-JP" sz="3200" dirty="0"/>
          </a:p>
          <a:p>
            <a:endParaRPr lang="en-US" altLang="ja-JP" sz="3200" dirty="0"/>
          </a:p>
          <a:p>
            <a:endParaRPr kumimoji="1" lang="en-US" altLang="ja-JP" sz="3200" dirty="0"/>
          </a:p>
          <a:p>
            <a:endParaRPr lang="en-US" altLang="ja-JP" sz="3200" dirty="0"/>
          </a:p>
          <a:p>
            <a:pPr algn="r"/>
            <a:r>
              <a:rPr kumimoji="1" lang="ja-JP" altLang="en-US" sz="3200" dirty="0"/>
              <a:t>です。</a:t>
            </a:r>
          </a:p>
        </p:txBody>
      </p:sp>
      <p:sp>
        <p:nvSpPr>
          <p:cNvPr id="4" name="スライド番号プレースホルダー 3">
            <a:extLst>
              <a:ext uri="{FF2B5EF4-FFF2-40B4-BE49-F238E27FC236}">
                <a16:creationId xmlns:a16="http://schemas.microsoft.com/office/drawing/2014/main" id="{2CA8BF7F-ABA9-4B11-92E2-4CE5A7C1C66F}"/>
              </a:ext>
            </a:extLst>
          </p:cNvPr>
          <p:cNvSpPr>
            <a:spLocks noGrp="1"/>
          </p:cNvSpPr>
          <p:nvPr>
            <p:ph type="sldNum" sz="quarter" idx="12"/>
          </p:nvPr>
        </p:nvSpPr>
        <p:spPr/>
        <p:txBody>
          <a:bodyPr/>
          <a:lstStyle/>
          <a:p>
            <a:fld id="{ADA97D1A-1B80-482D-A443-D1DE46BFE97E}" type="slidenum">
              <a:rPr kumimoji="1" lang="ja-JP" altLang="en-US" smtClean="0"/>
              <a:t>10</a:t>
            </a:fld>
            <a:endParaRPr kumimoji="1" lang="ja-JP" altLang="en-US"/>
          </a:p>
        </p:txBody>
      </p:sp>
      <p:sp>
        <p:nvSpPr>
          <p:cNvPr id="5" name="スクロール: 横 4">
            <a:extLst>
              <a:ext uri="{FF2B5EF4-FFF2-40B4-BE49-F238E27FC236}">
                <a16:creationId xmlns:a16="http://schemas.microsoft.com/office/drawing/2014/main" id="{CCCAFC0D-9388-4A6B-A844-8B0585513BE3}"/>
              </a:ext>
            </a:extLst>
          </p:cNvPr>
          <p:cNvSpPr/>
          <p:nvPr/>
        </p:nvSpPr>
        <p:spPr>
          <a:xfrm>
            <a:off x="1161115" y="1622433"/>
            <a:ext cx="9869769" cy="2656269"/>
          </a:xfrm>
          <a:prstGeom prst="horizontalScroll">
            <a:avLst>
              <a:gd name="adj" fmla="val 6460"/>
            </a:avLst>
          </a:prstGeom>
          <a:solidFill>
            <a:srgbClr val="00B05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AB93027B-8648-4560-927D-A72E89014E2F}"/>
              </a:ext>
            </a:extLst>
          </p:cNvPr>
          <p:cNvSpPr/>
          <p:nvPr/>
        </p:nvSpPr>
        <p:spPr>
          <a:xfrm>
            <a:off x="1471666" y="1984075"/>
            <a:ext cx="9402792" cy="1915066"/>
          </a:xfrm>
          <a:prstGeom prst="rect">
            <a:avLst/>
          </a:prstGeom>
          <a:solidFill>
            <a:srgbClr val="FDF3E7"/>
          </a:solidFill>
          <a:ln>
            <a:solidFill>
              <a:srgbClr val="009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latin typeface="UD デジタル 教科書体 NK-B" panose="02020700000000000000" pitchFamily="18" charset="-128"/>
                <a:ea typeface="UD デジタル 教科書体 NK-B" panose="02020700000000000000" pitchFamily="18" charset="-128"/>
              </a:rPr>
              <a:t>「〇〇中の</a:t>
            </a:r>
            <a:r>
              <a:rPr kumimoji="1" lang="ja-JP" altLang="en-US" sz="4400" dirty="0">
                <a:solidFill>
                  <a:srgbClr val="DA04BB"/>
                </a:solidFill>
                <a:latin typeface="UD デジタル 教科書体 NK-B" panose="02020700000000000000" pitchFamily="18" charset="-128"/>
                <a:ea typeface="UD デジタル 教科書体 NK-B" panose="02020700000000000000" pitchFamily="18" charset="-128"/>
              </a:rPr>
              <a:t>好きなところ・素敵な</a:t>
            </a:r>
            <a:endParaRPr kumimoji="1" lang="en-US" altLang="ja-JP" sz="4400" dirty="0">
              <a:solidFill>
                <a:srgbClr val="DA04BB"/>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4400" dirty="0">
                <a:solidFill>
                  <a:srgbClr val="DA04BB"/>
                </a:solidFill>
                <a:latin typeface="UD デジタル 教科書体 NK-B" panose="02020700000000000000" pitchFamily="18" charset="-128"/>
                <a:ea typeface="UD デジタル 教科書体 NK-B" panose="02020700000000000000" pitchFamily="18" charset="-128"/>
              </a:rPr>
              <a:t>ところ・誇れるところ</a:t>
            </a:r>
            <a:r>
              <a:rPr kumimoji="1" lang="ja-JP" altLang="en-US" sz="4400" dirty="0">
                <a:solidFill>
                  <a:schemeClr val="tx1"/>
                </a:solidFill>
                <a:latin typeface="UD デジタル 教科書体 NK-B" panose="02020700000000000000" pitchFamily="18" charset="-128"/>
                <a:ea typeface="UD デジタル 教科書体 NK-B" panose="02020700000000000000" pitchFamily="18" charset="-128"/>
              </a:rPr>
              <a:t>は何だろう？」</a:t>
            </a:r>
          </a:p>
        </p:txBody>
      </p:sp>
      <p:pic>
        <p:nvPicPr>
          <p:cNvPr id="1026" name="Picture 2">
            <a:extLst>
              <a:ext uri="{FF2B5EF4-FFF2-40B4-BE49-F238E27FC236}">
                <a16:creationId xmlns:a16="http://schemas.microsoft.com/office/drawing/2014/main" id="{05CCD702-0BF6-419C-83AE-F62058331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531" y="3957470"/>
            <a:ext cx="4942936" cy="223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34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07D35D-7C95-4740-89A1-B89E7ECC6D4F}"/>
              </a:ext>
            </a:extLst>
          </p:cNvPr>
          <p:cNvSpPr>
            <a:spLocks noGrp="1"/>
          </p:cNvSpPr>
          <p:nvPr>
            <p:ph type="title"/>
          </p:nvPr>
        </p:nvSpPr>
        <p:spPr/>
        <p:txBody>
          <a:bodyPr/>
          <a:lstStyle/>
          <a:p>
            <a:r>
              <a:rPr kumimoji="1" lang="ja-JP" altLang="en-US" dirty="0"/>
              <a:t>この後の時間の使い方について</a:t>
            </a:r>
          </a:p>
        </p:txBody>
      </p:sp>
      <p:sp>
        <p:nvSpPr>
          <p:cNvPr id="3" name="コンテンツ プレースホルダー 2">
            <a:extLst>
              <a:ext uri="{FF2B5EF4-FFF2-40B4-BE49-F238E27FC236}">
                <a16:creationId xmlns:a16="http://schemas.microsoft.com/office/drawing/2014/main" id="{7FA22EA6-DE46-4747-A2AE-B509D1F41A1C}"/>
              </a:ext>
            </a:extLst>
          </p:cNvPr>
          <p:cNvSpPr>
            <a:spLocks noGrp="1"/>
          </p:cNvSpPr>
          <p:nvPr>
            <p:ph idx="1"/>
          </p:nvPr>
        </p:nvSpPr>
        <p:spPr/>
        <p:txBody>
          <a:bodyPr/>
          <a:lstStyle/>
          <a:p>
            <a:r>
              <a:rPr lang="ja-JP" altLang="en-US" sz="2800" dirty="0"/>
              <a:t>○</a:t>
            </a:r>
            <a:r>
              <a:rPr kumimoji="1" lang="ja-JP" altLang="en-US" sz="2800" dirty="0"/>
              <a:t>学級に戻って、このお題について意見交換をお願いします。</a:t>
            </a:r>
            <a:endParaRPr kumimoji="1" lang="en-US" altLang="ja-JP" sz="2800" dirty="0"/>
          </a:p>
          <a:p>
            <a:r>
              <a:rPr lang="en-US" altLang="ja-JP" sz="2800" dirty="0"/>
              <a:t>【</a:t>
            </a:r>
            <a:r>
              <a:rPr lang="ja-JP" altLang="en-US" sz="2800" dirty="0"/>
              <a:t>ねらい</a:t>
            </a:r>
            <a:r>
              <a:rPr lang="en-US" altLang="ja-JP" sz="2800" dirty="0"/>
              <a:t>】</a:t>
            </a:r>
          </a:p>
          <a:p>
            <a:r>
              <a:rPr lang="ja-JP" altLang="en-US" sz="2800" dirty="0">
                <a:latin typeface="UD デジタル 教科書体 NP-R" panose="02020400000000000000" pitchFamily="18" charset="-128"/>
                <a:ea typeface="UD デジタル 教科書体 NP-R" panose="02020400000000000000" pitchFamily="18" charset="-128"/>
              </a:rPr>
              <a:t>　・○中の好きなところ・素敵なところ・誇れるところを</a:t>
            </a:r>
            <a:endParaRPr lang="en-US" altLang="ja-JP" sz="2800" dirty="0">
              <a:latin typeface="UD デジタル 教科書体 NP-R" panose="02020400000000000000" pitchFamily="18" charset="-128"/>
              <a:ea typeface="UD デジタル 教科書体 NP-R" panose="02020400000000000000" pitchFamily="18" charset="-128"/>
            </a:endParaRPr>
          </a:p>
          <a:p>
            <a:r>
              <a:rPr lang="ja-JP" altLang="en-US" sz="2800" dirty="0">
                <a:latin typeface="UD デジタル 教科書体 NP-R" panose="02020400000000000000" pitchFamily="18" charset="-128"/>
                <a:ea typeface="UD デジタル 教科書体 NP-R" panose="02020400000000000000" pitchFamily="18" charset="-128"/>
              </a:rPr>
              <a:t>　　いろいろな視点から発見すること</a:t>
            </a:r>
            <a:endParaRPr lang="en-US" altLang="ja-JP" sz="2800" dirty="0">
              <a:latin typeface="UD デジタル 教科書体 NP-R" panose="02020400000000000000" pitchFamily="18" charset="-128"/>
              <a:ea typeface="UD デジタル 教科書体 NP-R" panose="02020400000000000000" pitchFamily="18" charset="-128"/>
            </a:endParaRPr>
          </a:p>
          <a:p>
            <a:r>
              <a:rPr lang="ja-JP" altLang="en-US" sz="2800" dirty="0">
                <a:latin typeface="UD デジタル 教科書体 NP-R" panose="02020400000000000000" pitchFamily="18" charset="-128"/>
                <a:ea typeface="UD デジタル 教科書体 NP-R" panose="02020400000000000000" pitchFamily="18" charset="-128"/>
              </a:rPr>
              <a:t>　・次の学校パワーアップタイム②に向けて、意見を持つ</a:t>
            </a:r>
            <a:endParaRPr lang="en-US" altLang="ja-JP" sz="2800" dirty="0">
              <a:latin typeface="UD デジタル 教科書体 NP-R" panose="02020400000000000000" pitchFamily="18" charset="-128"/>
              <a:ea typeface="UD デジタル 教科書体 NP-R" panose="02020400000000000000" pitchFamily="18" charset="-128"/>
            </a:endParaRPr>
          </a:p>
          <a:p>
            <a:r>
              <a:rPr lang="ja-JP" altLang="en-US" sz="2800" dirty="0">
                <a:latin typeface="UD デジタル 教科書体 NP-R" panose="02020400000000000000" pitchFamily="18" charset="-128"/>
                <a:ea typeface="UD デジタル 教科書体 NP-R" panose="02020400000000000000" pitchFamily="18" charset="-128"/>
              </a:rPr>
              <a:t>　　こと</a:t>
            </a:r>
            <a:endParaRPr lang="en-US" altLang="ja-JP" sz="2800" dirty="0">
              <a:latin typeface="UD デジタル 教科書体 NP-R" panose="02020400000000000000" pitchFamily="18" charset="-128"/>
              <a:ea typeface="UD デジタル 教科書体 NP-R" panose="02020400000000000000" pitchFamily="18" charset="-128"/>
            </a:endParaRPr>
          </a:p>
          <a:p>
            <a:r>
              <a:rPr lang="ja-JP" altLang="en-US" sz="2800" dirty="0">
                <a:latin typeface="UD デジタル 教科書体 NP-R" panose="02020400000000000000" pitchFamily="18" charset="-128"/>
                <a:ea typeface="UD デジタル 教科書体 NP-R" panose="02020400000000000000" pitchFamily="18" charset="-128"/>
              </a:rPr>
              <a:t>　・（なかなか考えが浮かばない人は</a:t>
            </a:r>
            <a:r>
              <a:rPr lang="en-US" altLang="ja-JP" sz="2800" dirty="0">
                <a:latin typeface="UD デジタル 教科書体 NP-R" panose="02020400000000000000" pitchFamily="18" charset="-128"/>
                <a:ea typeface="UD デジタル 教科書体 NP-R" panose="02020400000000000000" pitchFamily="18" charset="-128"/>
              </a:rPr>
              <a:t>…</a:t>
            </a:r>
            <a:r>
              <a:rPr lang="ja-JP" altLang="en-US" sz="2800" dirty="0">
                <a:latin typeface="UD デジタル 教科書体 NP-R" panose="02020400000000000000" pitchFamily="18" charset="-128"/>
                <a:ea typeface="UD デジタル 教科書体 NP-R" panose="02020400000000000000" pitchFamily="18" charset="-128"/>
              </a:rPr>
              <a:t>）他の人の意見を</a:t>
            </a:r>
            <a:endParaRPr lang="en-US" altLang="ja-JP" sz="2800" dirty="0">
              <a:latin typeface="UD デジタル 教科書体 NP-R" panose="02020400000000000000" pitchFamily="18" charset="-128"/>
              <a:ea typeface="UD デジタル 教科書体 NP-R" panose="02020400000000000000" pitchFamily="18" charset="-128"/>
            </a:endParaRPr>
          </a:p>
          <a:p>
            <a:r>
              <a:rPr lang="ja-JP" altLang="en-US" sz="2800" dirty="0">
                <a:latin typeface="UD デジタル 教科書体 NP-R" panose="02020400000000000000" pitchFamily="18" charset="-128"/>
                <a:ea typeface="UD デジタル 教科書体 NP-R" panose="02020400000000000000" pitchFamily="18" charset="-128"/>
              </a:rPr>
              <a:t>　　自分の意見として取り入れちゃうこと</a:t>
            </a:r>
            <a:endParaRPr lang="en-US" altLang="ja-JP" sz="2800" dirty="0">
              <a:latin typeface="UD デジタル 教科書体 NP-R" panose="02020400000000000000" pitchFamily="18" charset="-128"/>
              <a:ea typeface="UD デジタル 教科書体 NP-R" panose="02020400000000000000" pitchFamily="18" charset="-128"/>
            </a:endParaRPr>
          </a:p>
          <a:p>
            <a:endParaRPr kumimoji="1" lang="ja-JP" altLang="en-US" dirty="0"/>
          </a:p>
        </p:txBody>
      </p:sp>
      <p:sp>
        <p:nvSpPr>
          <p:cNvPr id="4" name="スライド番号プレースホルダー 3">
            <a:extLst>
              <a:ext uri="{FF2B5EF4-FFF2-40B4-BE49-F238E27FC236}">
                <a16:creationId xmlns:a16="http://schemas.microsoft.com/office/drawing/2014/main" id="{CFE61740-D826-4C74-A278-D7B9C20B76B8}"/>
              </a:ext>
            </a:extLst>
          </p:cNvPr>
          <p:cNvSpPr>
            <a:spLocks noGrp="1"/>
          </p:cNvSpPr>
          <p:nvPr>
            <p:ph type="sldNum" sz="quarter" idx="12"/>
          </p:nvPr>
        </p:nvSpPr>
        <p:spPr/>
        <p:txBody>
          <a:bodyPr/>
          <a:lstStyle/>
          <a:p>
            <a:fld id="{ADA97D1A-1B80-482D-A443-D1DE46BFE97E}" type="slidenum">
              <a:rPr kumimoji="1" lang="ja-JP" altLang="en-US" smtClean="0"/>
              <a:t>11</a:t>
            </a:fld>
            <a:endParaRPr kumimoji="1" lang="ja-JP" altLang="en-US"/>
          </a:p>
        </p:txBody>
      </p:sp>
      <p:sp>
        <p:nvSpPr>
          <p:cNvPr id="5" name="四角形: 角を丸くする 4">
            <a:extLst>
              <a:ext uri="{FF2B5EF4-FFF2-40B4-BE49-F238E27FC236}">
                <a16:creationId xmlns:a16="http://schemas.microsoft.com/office/drawing/2014/main" id="{EFC83B56-3603-4EF3-929F-E8385F503BBF}"/>
              </a:ext>
            </a:extLst>
          </p:cNvPr>
          <p:cNvSpPr/>
          <p:nvPr/>
        </p:nvSpPr>
        <p:spPr>
          <a:xfrm>
            <a:off x="1414732" y="4244196"/>
            <a:ext cx="9679988" cy="1276710"/>
          </a:xfrm>
          <a:prstGeom prst="roundRect">
            <a:avLst/>
          </a:prstGeom>
          <a:noFill/>
          <a:ln w="28575">
            <a:solidFill>
              <a:srgbClr val="DA04BB"/>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DEFB3E27-E4F1-4C5C-B95B-3590C4222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334" y="5485056"/>
            <a:ext cx="767599" cy="974729"/>
          </a:xfrm>
          <a:prstGeom prst="rect">
            <a:avLst/>
          </a:prstGeom>
        </p:spPr>
      </p:pic>
      <p:sp>
        <p:nvSpPr>
          <p:cNvPr id="8" name="吹き出し: 角を丸めた四角形 7">
            <a:extLst>
              <a:ext uri="{FF2B5EF4-FFF2-40B4-BE49-F238E27FC236}">
                <a16:creationId xmlns:a16="http://schemas.microsoft.com/office/drawing/2014/main" id="{DDCC5A4F-9495-4048-847D-0770DB039AE2}"/>
              </a:ext>
            </a:extLst>
          </p:cNvPr>
          <p:cNvSpPr/>
          <p:nvPr/>
        </p:nvSpPr>
        <p:spPr>
          <a:xfrm>
            <a:off x="1932316" y="5658928"/>
            <a:ext cx="5589917" cy="642298"/>
          </a:xfrm>
          <a:prstGeom prst="wedgeRoundRectCallout">
            <a:avLst>
              <a:gd name="adj1" fmla="val 57589"/>
              <a:gd name="adj2" fmla="val -103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rgbClr val="002060"/>
                </a:solidFill>
                <a:latin typeface="UD デジタル 教科書体 NP-R" panose="02020400000000000000" pitchFamily="18" charset="-128"/>
                <a:ea typeface="UD デジタル 教科書体 NP-R" panose="02020400000000000000" pitchFamily="18" charset="-128"/>
              </a:rPr>
              <a:t>ぜひ他の人の意見を参考にしよう！</a:t>
            </a:r>
          </a:p>
        </p:txBody>
      </p:sp>
    </p:spTree>
    <p:extLst>
      <p:ext uri="{BB962C8B-B14F-4D97-AF65-F5344CB8AC3E}">
        <p14:creationId xmlns:p14="http://schemas.microsoft.com/office/powerpoint/2010/main" val="7270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A0C5FA-E1F1-4C9B-BE76-C6F9B2A53904}"/>
              </a:ext>
            </a:extLst>
          </p:cNvPr>
          <p:cNvSpPr>
            <a:spLocks noGrp="1"/>
          </p:cNvSpPr>
          <p:nvPr>
            <p:ph type="title"/>
          </p:nvPr>
        </p:nvSpPr>
        <p:spPr/>
        <p:txBody>
          <a:bodyPr>
            <a:normAutofit/>
          </a:bodyPr>
          <a:lstStyle/>
          <a:p>
            <a:r>
              <a:rPr kumimoji="1" lang="ja-JP" altLang="en-US" dirty="0"/>
              <a:t>プリントの使い方</a:t>
            </a:r>
            <a:r>
              <a:rPr kumimoji="1" lang="ja-JP" altLang="en-US" sz="2800" dirty="0"/>
              <a:t>（</a:t>
            </a:r>
            <a:r>
              <a:rPr kumimoji="1" lang="ja-JP" altLang="en-US" sz="2800" b="1" dirty="0">
                <a:solidFill>
                  <a:srgbClr val="00B050"/>
                </a:solidFill>
              </a:rPr>
              <a:t>イメージマップ</a:t>
            </a:r>
            <a:r>
              <a:rPr kumimoji="1" lang="ja-JP" altLang="en-US" sz="2800" dirty="0"/>
              <a:t>と言います）</a:t>
            </a:r>
            <a:endParaRPr kumimoji="1" lang="ja-JP" altLang="en-US" dirty="0"/>
          </a:p>
        </p:txBody>
      </p:sp>
      <p:sp>
        <p:nvSpPr>
          <p:cNvPr id="3" name="コンテンツ プレースホルダー 2">
            <a:extLst>
              <a:ext uri="{FF2B5EF4-FFF2-40B4-BE49-F238E27FC236}">
                <a16:creationId xmlns:a16="http://schemas.microsoft.com/office/drawing/2014/main" id="{A2015753-BBD0-4389-AEE9-60B052305DAF}"/>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3D24BAA-C8A3-4E4F-B8D3-EF059D6AE7BD}"/>
              </a:ext>
            </a:extLst>
          </p:cNvPr>
          <p:cNvSpPr>
            <a:spLocks noGrp="1"/>
          </p:cNvSpPr>
          <p:nvPr>
            <p:ph type="sldNum" sz="quarter" idx="12"/>
          </p:nvPr>
        </p:nvSpPr>
        <p:spPr/>
        <p:txBody>
          <a:bodyPr/>
          <a:lstStyle/>
          <a:p>
            <a:fld id="{ADA97D1A-1B80-482D-A443-D1DE46BFE97E}" type="slidenum">
              <a:rPr kumimoji="1" lang="ja-JP" altLang="en-US" smtClean="0"/>
              <a:t>12</a:t>
            </a:fld>
            <a:endParaRPr kumimoji="1" lang="ja-JP" altLang="en-US"/>
          </a:p>
        </p:txBody>
      </p:sp>
      <p:pic>
        <p:nvPicPr>
          <p:cNvPr id="6" name="図 5">
            <a:extLst>
              <a:ext uri="{FF2B5EF4-FFF2-40B4-BE49-F238E27FC236}">
                <a16:creationId xmlns:a16="http://schemas.microsoft.com/office/drawing/2014/main" id="{BDB70A58-2E2B-4BC4-9F9C-73AAB3F49C70}"/>
              </a:ext>
            </a:extLst>
          </p:cNvPr>
          <p:cNvPicPr>
            <a:picLocks noChangeAspect="1"/>
          </p:cNvPicPr>
          <p:nvPr/>
        </p:nvPicPr>
        <p:blipFill rotWithShape="1">
          <a:blip r:embed="rId3"/>
          <a:srcRect l="8034" t="12934" r="8500" b="5785"/>
          <a:stretch/>
        </p:blipFill>
        <p:spPr>
          <a:xfrm>
            <a:off x="560495" y="987476"/>
            <a:ext cx="11131970" cy="5386940"/>
          </a:xfrm>
          <a:prstGeom prst="rect">
            <a:avLst/>
          </a:prstGeom>
          <a:ln>
            <a:solidFill>
              <a:schemeClr val="tx1"/>
            </a:solidFill>
          </a:ln>
        </p:spPr>
      </p:pic>
      <p:sp>
        <p:nvSpPr>
          <p:cNvPr id="7" name="楕円 6">
            <a:extLst>
              <a:ext uri="{FF2B5EF4-FFF2-40B4-BE49-F238E27FC236}">
                <a16:creationId xmlns:a16="http://schemas.microsoft.com/office/drawing/2014/main" id="{C8730BE3-9C8E-45AA-A7F1-9598DE95A9C7}"/>
              </a:ext>
            </a:extLst>
          </p:cNvPr>
          <p:cNvSpPr/>
          <p:nvPr/>
        </p:nvSpPr>
        <p:spPr>
          <a:xfrm>
            <a:off x="7625751" y="2264434"/>
            <a:ext cx="2467155" cy="1164566"/>
          </a:xfrm>
          <a:prstGeom prst="ellipse">
            <a:avLst/>
          </a:prstGeom>
          <a:solidFill>
            <a:srgbClr val="F1F6F9"/>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UD デジタル 教科書体 NP-R" panose="02020400000000000000" pitchFamily="18" charset="-128"/>
                <a:ea typeface="UD デジタル 教科書体 NP-R" panose="02020400000000000000" pitchFamily="18" charset="-128"/>
              </a:rPr>
              <a:t>私みたいなのにもあいさつをしてくれる</a:t>
            </a:r>
          </a:p>
        </p:txBody>
      </p:sp>
      <p:sp>
        <p:nvSpPr>
          <p:cNvPr id="8" name="楕円 7">
            <a:extLst>
              <a:ext uri="{FF2B5EF4-FFF2-40B4-BE49-F238E27FC236}">
                <a16:creationId xmlns:a16="http://schemas.microsoft.com/office/drawing/2014/main" id="{799D1FEF-A67A-4E4B-8BA8-621816183BD4}"/>
              </a:ext>
            </a:extLst>
          </p:cNvPr>
          <p:cNvSpPr/>
          <p:nvPr/>
        </p:nvSpPr>
        <p:spPr>
          <a:xfrm>
            <a:off x="1636144" y="2846717"/>
            <a:ext cx="2467155" cy="1164566"/>
          </a:xfrm>
          <a:prstGeom prst="ellipse">
            <a:avLst/>
          </a:prstGeom>
          <a:solidFill>
            <a:srgbClr val="F1F6F9"/>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UD デジタル 教科書体 NP-R" panose="02020400000000000000" pitchFamily="18" charset="-128"/>
                <a:ea typeface="UD デジタル 教科書体 NP-R" panose="02020400000000000000" pitchFamily="18" charset="-128"/>
              </a:rPr>
              <a:t>私みたいなのにも話しかけてくれる</a:t>
            </a:r>
          </a:p>
        </p:txBody>
      </p:sp>
      <p:sp>
        <p:nvSpPr>
          <p:cNvPr id="9" name="楕円 8">
            <a:extLst>
              <a:ext uri="{FF2B5EF4-FFF2-40B4-BE49-F238E27FC236}">
                <a16:creationId xmlns:a16="http://schemas.microsoft.com/office/drawing/2014/main" id="{C792B8D2-19B3-4479-882A-1889F3FE938C}"/>
              </a:ext>
            </a:extLst>
          </p:cNvPr>
          <p:cNvSpPr/>
          <p:nvPr/>
        </p:nvSpPr>
        <p:spPr>
          <a:xfrm>
            <a:off x="6392173" y="4590972"/>
            <a:ext cx="2467155" cy="1164566"/>
          </a:xfrm>
          <a:prstGeom prst="ellipse">
            <a:avLst/>
          </a:prstGeom>
          <a:solidFill>
            <a:srgbClr val="F1F6F9"/>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UD デジタル 教科書体 NP-R" panose="02020400000000000000" pitchFamily="18" charset="-128"/>
                <a:ea typeface="UD デジタル 教科書体 NP-R" panose="02020400000000000000" pitchFamily="18" charset="-128"/>
              </a:rPr>
              <a:t>皆かぶっちゃや～よをしてくれる</a:t>
            </a:r>
          </a:p>
        </p:txBody>
      </p:sp>
      <p:cxnSp>
        <p:nvCxnSpPr>
          <p:cNvPr id="11" name="直線コネクタ 10">
            <a:extLst>
              <a:ext uri="{FF2B5EF4-FFF2-40B4-BE49-F238E27FC236}">
                <a16:creationId xmlns:a16="http://schemas.microsoft.com/office/drawing/2014/main" id="{268402E3-CC49-4A43-9916-1AFDE545C07E}"/>
              </a:ext>
            </a:extLst>
          </p:cNvPr>
          <p:cNvCxnSpPr/>
          <p:nvPr/>
        </p:nvCxnSpPr>
        <p:spPr>
          <a:xfrm flipV="1">
            <a:off x="7487728" y="3122762"/>
            <a:ext cx="258793" cy="306238"/>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264FB5CC-583A-47A3-949A-C6C57056F40A}"/>
              </a:ext>
            </a:extLst>
          </p:cNvPr>
          <p:cNvCxnSpPr>
            <a:cxnSpLocks/>
            <a:endCxn id="9" idx="0"/>
          </p:cNvCxnSpPr>
          <p:nvPr/>
        </p:nvCxnSpPr>
        <p:spPr>
          <a:xfrm>
            <a:off x="6829245" y="4137893"/>
            <a:ext cx="796506" cy="453079"/>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6D909DBB-03EF-4D68-9AA2-5E7BE41B008C}"/>
              </a:ext>
            </a:extLst>
          </p:cNvPr>
          <p:cNvCxnSpPr>
            <a:cxnSpLocks/>
            <a:stCxn id="8" idx="6"/>
          </p:cNvCxnSpPr>
          <p:nvPr/>
        </p:nvCxnSpPr>
        <p:spPr>
          <a:xfrm>
            <a:off x="4103299" y="3429000"/>
            <a:ext cx="666181" cy="208547"/>
          </a:xfrm>
          <a:prstGeom prst="line">
            <a:avLst/>
          </a:prstGeom>
          <a:ln w="28575"/>
        </p:spPr>
        <p:style>
          <a:lnRef idx="1">
            <a:schemeClr val="dk1"/>
          </a:lnRef>
          <a:fillRef idx="0">
            <a:schemeClr val="dk1"/>
          </a:fillRef>
          <a:effectRef idx="0">
            <a:schemeClr val="dk1"/>
          </a:effectRef>
          <a:fontRef idx="minor">
            <a:schemeClr val="tx1"/>
          </a:fontRef>
        </p:style>
      </p:cxnSp>
      <p:sp>
        <p:nvSpPr>
          <p:cNvPr id="16" name="楕円 15">
            <a:extLst>
              <a:ext uri="{FF2B5EF4-FFF2-40B4-BE49-F238E27FC236}">
                <a16:creationId xmlns:a16="http://schemas.microsoft.com/office/drawing/2014/main" id="{134DE1DC-65FF-4D42-A819-0D892A721878}"/>
              </a:ext>
            </a:extLst>
          </p:cNvPr>
          <p:cNvSpPr/>
          <p:nvPr/>
        </p:nvSpPr>
        <p:spPr>
          <a:xfrm>
            <a:off x="874144" y="4364432"/>
            <a:ext cx="2467155" cy="1164566"/>
          </a:xfrm>
          <a:prstGeom prst="ellipse">
            <a:avLst/>
          </a:prstGeom>
          <a:solidFill>
            <a:srgbClr val="F1F6F9"/>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UD デジタル 教科書体 NP-R" panose="02020400000000000000" pitchFamily="18" charset="-128"/>
                <a:ea typeface="UD デジタル 教科書体 NP-R" panose="02020400000000000000" pitchFamily="18" charset="-128"/>
              </a:rPr>
              <a:t>心が優しい人が多い</a:t>
            </a:r>
          </a:p>
        </p:txBody>
      </p:sp>
      <p:cxnSp>
        <p:nvCxnSpPr>
          <p:cNvPr id="17" name="直線コネクタ 16">
            <a:extLst>
              <a:ext uri="{FF2B5EF4-FFF2-40B4-BE49-F238E27FC236}">
                <a16:creationId xmlns:a16="http://schemas.microsoft.com/office/drawing/2014/main" id="{D12D060B-6C08-43DC-BEA7-D29F78C8ECE5}"/>
              </a:ext>
            </a:extLst>
          </p:cNvPr>
          <p:cNvCxnSpPr>
            <a:cxnSpLocks/>
            <a:endCxn id="16" idx="0"/>
          </p:cNvCxnSpPr>
          <p:nvPr/>
        </p:nvCxnSpPr>
        <p:spPr>
          <a:xfrm flipH="1">
            <a:off x="2107722" y="3992606"/>
            <a:ext cx="707588" cy="371826"/>
          </a:xfrm>
          <a:prstGeom prst="line">
            <a:avLst/>
          </a:prstGeom>
          <a:ln w="28575"/>
        </p:spPr>
        <p:style>
          <a:lnRef idx="1">
            <a:schemeClr val="dk1"/>
          </a:lnRef>
          <a:fillRef idx="0">
            <a:schemeClr val="dk1"/>
          </a:fillRef>
          <a:effectRef idx="0">
            <a:schemeClr val="dk1"/>
          </a:effectRef>
          <a:fontRef idx="minor">
            <a:schemeClr val="tx1"/>
          </a:fontRef>
        </p:style>
      </p:cxnSp>
      <p:sp>
        <p:nvSpPr>
          <p:cNvPr id="19" name="楕円 18">
            <a:extLst>
              <a:ext uri="{FF2B5EF4-FFF2-40B4-BE49-F238E27FC236}">
                <a16:creationId xmlns:a16="http://schemas.microsoft.com/office/drawing/2014/main" id="{46A2D779-A861-4350-96DC-626F100C1461}"/>
              </a:ext>
            </a:extLst>
          </p:cNvPr>
          <p:cNvSpPr/>
          <p:nvPr/>
        </p:nvSpPr>
        <p:spPr>
          <a:xfrm>
            <a:off x="9125597" y="4242683"/>
            <a:ext cx="2467155" cy="1164566"/>
          </a:xfrm>
          <a:prstGeom prst="ellipse">
            <a:avLst/>
          </a:prstGeom>
          <a:solidFill>
            <a:srgbClr val="F1F6F9"/>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UD デジタル 教科書体 NP-R" panose="02020400000000000000" pitchFamily="18" charset="-128"/>
                <a:ea typeface="UD デジタル 教科書体 NP-R" panose="02020400000000000000" pitchFamily="18" charset="-128"/>
              </a:rPr>
              <a:t>切り替えがしっかりできる</a:t>
            </a:r>
          </a:p>
        </p:txBody>
      </p:sp>
      <p:cxnSp>
        <p:nvCxnSpPr>
          <p:cNvPr id="21" name="直線コネクタ 20">
            <a:extLst>
              <a:ext uri="{FF2B5EF4-FFF2-40B4-BE49-F238E27FC236}">
                <a16:creationId xmlns:a16="http://schemas.microsoft.com/office/drawing/2014/main" id="{450DACB6-ED04-4AF4-8A8B-C6479DF4DE73}"/>
              </a:ext>
            </a:extLst>
          </p:cNvPr>
          <p:cNvCxnSpPr>
            <a:cxnSpLocks/>
            <a:endCxn id="19" idx="2"/>
          </p:cNvCxnSpPr>
          <p:nvPr/>
        </p:nvCxnSpPr>
        <p:spPr>
          <a:xfrm flipV="1">
            <a:off x="8859328" y="4824966"/>
            <a:ext cx="266269" cy="348290"/>
          </a:xfrm>
          <a:prstGeom prst="line">
            <a:avLst/>
          </a:prstGeom>
          <a:ln w="28575"/>
        </p:spPr>
        <p:style>
          <a:lnRef idx="1">
            <a:schemeClr val="dk1"/>
          </a:lnRef>
          <a:fillRef idx="0">
            <a:schemeClr val="dk1"/>
          </a:fillRef>
          <a:effectRef idx="0">
            <a:schemeClr val="dk1"/>
          </a:effectRef>
          <a:fontRef idx="minor">
            <a:schemeClr val="tx1"/>
          </a:fontRef>
        </p:style>
      </p:cxnSp>
      <p:sp>
        <p:nvSpPr>
          <p:cNvPr id="5" name="四角形: 角を丸くする 4">
            <a:extLst>
              <a:ext uri="{FF2B5EF4-FFF2-40B4-BE49-F238E27FC236}">
                <a16:creationId xmlns:a16="http://schemas.microsoft.com/office/drawing/2014/main" id="{097FA2C2-95B6-4B02-B39D-4E705E1E7EA6}"/>
              </a:ext>
            </a:extLst>
          </p:cNvPr>
          <p:cNvSpPr/>
          <p:nvPr/>
        </p:nvSpPr>
        <p:spPr>
          <a:xfrm>
            <a:off x="1636144" y="1017917"/>
            <a:ext cx="1179166" cy="31108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UD デジタル 教科書体 NP-R" panose="02020400000000000000" pitchFamily="18" charset="-128"/>
                <a:ea typeface="UD デジタル 教科書体 NP-R" panose="02020400000000000000" pitchFamily="18" charset="-128"/>
              </a:rPr>
              <a:t>〇〇中</a:t>
            </a:r>
          </a:p>
        </p:txBody>
      </p:sp>
      <p:sp>
        <p:nvSpPr>
          <p:cNvPr id="18" name="四角形: 角を丸くする 17">
            <a:extLst>
              <a:ext uri="{FF2B5EF4-FFF2-40B4-BE49-F238E27FC236}">
                <a16:creationId xmlns:a16="http://schemas.microsoft.com/office/drawing/2014/main" id="{EAEAF36C-8C17-4769-9D1B-76281F21B431}"/>
              </a:ext>
            </a:extLst>
          </p:cNvPr>
          <p:cNvSpPr/>
          <p:nvPr/>
        </p:nvSpPr>
        <p:spPr>
          <a:xfrm>
            <a:off x="5231233" y="3227035"/>
            <a:ext cx="813008" cy="306238"/>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UD デジタル 教科書体 NP-R" panose="02020400000000000000" pitchFamily="18" charset="-128"/>
                <a:ea typeface="UD デジタル 教科書体 NP-R" panose="02020400000000000000" pitchFamily="18" charset="-128"/>
              </a:rPr>
              <a:t>〇〇中</a:t>
            </a:r>
          </a:p>
        </p:txBody>
      </p:sp>
    </p:spTree>
    <p:extLst>
      <p:ext uri="{BB962C8B-B14F-4D97-AF65-F5344CB8AC3E}">
        <p14:creationId xmlns:p14="http://schemas.microsoft.com/office/powerpoint/2010/main" val="54819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6"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2DD0A4-36D6-426C-AD7E-B23182EC9991}"/>
              </a:ext>
            </a:extLst>
          </p:cNvPr>
          <p:cNvSpPr>
            <a:spLocks noGrp="1"/>
          </p:cNvSpPr>
          <p:nvPr>
            <p:ph type="title"/>
          </p:nvPr>
        </p:nvSpPr>
        <p:spPr/>
        <p:txBody>
          <a:bodyPr/>
          <a:lstStyle/>
          <a:p>
            <a:endParaRPr kumimoji="1" lang="ja-JP" altLang="en-US"/>
          </a:p>
        </p:txBody>
      </p:sp>
      <p:pic>
        <p:nvPicPr>
          <p:cNvPr id="6" name="コンテンツ プレースホルダー 5">
            <a:extLst>
              <a:ext uri="{FF2B5EF4-FFF2-40B4-BE49-F238E27FC236}">
                <a16:creationId xmlns:a16="http://schemas.microsoft.com/office/drawing/2014/main" id="{7706FDC7-094C-4856-9E2C-FECC25922D4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41009"/>
          <a:stretch/>
        </p:blipFill>
        <p:spPr>
          <a:xfrm>
            <a:off x="3890513" y="2953050"/>
            <a:ext cx="3995341" cy="2861154"/>
          </a:xfrm>
        </p:spPr>
      </p:pic>
      <p:sp>
        <p:nvSpPr>
          <p:cNvPr id="4" name="スライド番号プレースホルダー 3">
            <a:extLst>
              <a:ext uri="{FF2B5EF4-FFF2-40B4-BE49-F238E27FC236}">
                <a16:creationId xmlns:a16="http://schemas.microsoft.com/office/drawing/2014/main" id="{F867A389-9C72-4B52-BC38-10589161AD33}"/>
              </a:ext>
            </a:extLst>
          </p:cNvPr>
          <p:cNvSpPr>
            <a:spLocks noGrp="1"/>
          </p:cNvSpPr>
          <p:nvPr>
            <p:ph type="sldNum" sz="quarter" idx="12"/>
          </p:nvPr>
        </p:nvSpPr>
        <p:spPr/>
        <p:txBody>
          <a:bodyPr/>
          <a:lstStyle/>
          <a:p>
            <a:fld id="{ADA97D1A-1B80-482D-A443-D1DE46BFE97E}" type="slidenum">
              <a:rPr kumimoji="1" lang="ja-JP" altLang="en-US" smtClean="0"/>
              <a:t>13</a:t>
            </a:fld>
            <a:endParaRPr kumimoji="1" lang="ja-JP" altLang="en-US"/>
          </a:p>
        </p:txBody>
      </p:sp>
      <p:sp>
        <p:nvSpPr>
          <p:cNvPr id="7" name="吹き出し: 角を丸めた四角形 6">
            <a:extLst>
              <a:ext uri="{FF2B5EF4-FFF2-40B4-BE49-F238E27FC236}">
                <a16:creationId xmlns:a16="http://schemas.microsoft.com/office/drawing/2014/main" id="{0C720CAE-1115-42E2-A6FE-A91719E72B0E}"/>
              </a:ext>
            </a:extLst>
          </p:cNvPr>
          <p:cNvSpPr/>
          <p:nvPr/>
        </p:nvSpPr>
        <p:spPr>
          <a:xfrm>
            <a:off x="500332" y="1362974"/>
            <a:ext cx="6780362" cy="4157932"/>
          </a:xfrm>
          <a:prstGeom prst="wedgeRoundRectCallout">
            <a:avLst>
              <a:gd name="adj1" fmla="val 58452"/>
              <a:gd name="adj2" fmla="val 2640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4800" dirty="0">
                <a:latin typeface="UD デジタル 教科書体 NP-R" panose="02020400000000000000" pitchFamily="18" charset="-128"/>
                <a:ea typeface="UD デジタル 教科書体 NP-R" panose="02020400000000000000" pitchFamily="18" charset="-128"/>
              </a:rPr>
              <a:t>来週、たくさんの</a:t>
            </a:r>
            <a:endParaRPr kumimoji="1" lang="en-US" altLang="ja-JP" sz="4800" dirty="0">
              <a:latin typeface="UD デジタル 教科書体 NP-R" panose="02020400000000000000" pitchFamily="18" charset="-128"/>
              <a:ea typeface="UD デジタル 教科書体 NP-R" panose="02020400000000000000" pitchFamily="18" charset="-128"/>
            </a:endParaRPr>
          </a:p>
          <a:p>
            <a:r>
              <a:rPr kumimoji="1" lang="ja-JP" altLang="en-US" sz="4800" dirty="0">
                <a:latin typeface="UD デジタル 教科書体 NP-R" panose="02020400000000000000" pitchFamily="18" charset="-128"/>
                <a:ea typeface="UD デジタル 教科書体 NP-R" panose="02020400000000000000" pitchFamily="18" charset="-128"/>
              </a:rPr>
              <a:t>意見を持ち寄って</a:t>
            </a:r>
            <a:endParaRPr kumimoji="1" lang="en-US" altLang="ja-JP" sz="4800" dirty="0">
              <a:latin typeface="UD デジタル 教科書体 NP-R" panose="02020400000000000000" pitchFamily="18" charset="-128"/>
              <a:ea typeface="UD デジタル 教科書体 NP-R" panose="02020400000000000000" pitchFamily="18" charset="-128"/>
            </a:endParaRPr>
          </a:p>
          <a:p>
            <a:r>
              <a:rPr kumimoji="1" lang="ja-JP" altLang="en-US" sz="4800" dirty="0">
                <a:latin typeface="UD デジタル 教科書体 NP-R" panose="02020400000000000000" pitchFamily="18" charset="-128"/>
                <a:ea typeface="UD デジタル 教科書体 NP-R" panose="02020400000000000000" pitchFamily="18" charset="-128"/>
              </a:rPr>
              <a:t>くれることを</a:t>
            </a:r>
            <a:endParaRPr kumimoji="1" lang="en-US" altLang="ja-JP" sz="4800" dirty="0">
              <a:latin typeface="UD デジタル 教科書体 NP-R" panose="02020400000000000000" pitchFamily="18" charset="-128"/>
              <a:ea typeface="UD デジタル 教科書体 NP-R" panose="02020400000000000000" pitchFamily="18" charset="-128"/>
            </a:endParaRPr>
          </a:p>
          <a:p>
            <a:r>
              <a:rPr kumimoji="1" lang="ja-JP" altLang="en-US" sz="4800" dirty="0">
                <a:latin typeface="UD デジタル 教科書体 NP-R" panose="02020400000000000000" pitchFamily="18" charset="-128"/>
                <a:ea typeface="UD デジタル 教科書体 NP-R" panose="02020400000000000000" pitchFamily="18" charset="-128"/>
              </a:rPr>
              <a:t>楽しみにしています！</a:t>
            </a:r>
          </a:p>
        </p:txBody>
      </p:sp>
    </p:spTree>
    <p:extLst>
      <p:ext uri="{BB962C8B-B14F-4D97-AF65-F5344CB8AC3E}">
        <p14:creationId xmlns:p14="http://schemas.microsoft.com/office/powerpoint/2010/main" val="415524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0833E-6 -3.7037E-7 L 0.30808 0.00486 " pathEditMode="relative" rAng="0" ptsTypes="AA">
                                      <p:cBhvr>
                                        <p:cTn id="6" dur="2000" fill="hold"/>
                                        <p:tgtEl>
                                          <p:spTgt spid="6"/>
                                        </p:tgtEl>
                                        <p:attrNameLst>
                                          <p:attrName>ppt_x</p:attrName>
                                          <p:attrName>ppt_y</p:attrName>
                                        </p:attrNameLst>
                                      </p:cBhvr>
                                      <p:rCtr x="15404" y="231"/>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45C8F0-54B1-4BB9-9C21-D80C3509FC68}"/>
              </a:ext>
            </a:extLst>
          </p:cNvPr>
          <p:cNvSpPr>
            <a:spLocks noGrp="1"/>
          </p:cNvSpPr>
          <p:nvPr>
            <p:ph type="ctrTitle"/>
          </p:nvPr>
        </p:nvSpPr>
        <p:spPr>
          <a:xfrm>
            <a:off x="948905" y="758952"/>
            <a:ext cx="10386203" cy="3229952"/>
          </a:xfrm>
        </p:spPr>
        <p:txBody>
          <a:bodyPr>
            <a:noAutofit/>
          </a:bodyPr>
          <a:lstStyle/>
          <a:p>
            <a:r>
              <a:rPr kumimoji="1" lang="ja-JP" altLang="en-US" sz="4400" dirty="0"/>
              <a:t>令和○年度</a:t>
            </a:r>
            <a:br>
              <a:rPr kumimoji="1" lang="en-US" altLang="ja-JP" sz="5400" dirty="0"/>
            </a:br>
            <a:r>
              <a:rPr kumimoji="1" lang="ja-JP" altLang="en-US" sz="5400" dirty="0"/>
              <a:t>　</a:t>
            </a:r>
            <a:r>
              <a:rPr lang="ja-JP" altLang="en-US" sz="6000" dirty="0"/>
              <a:t>〇〇</a:t>
            </a:r>
            <a:r>
              <a:rPr kumimoji="1" lang="ja-JP" altLang="en-US" sz="6000" dirty="0"/>
              <a:t>立〇〇学校</a:t>
            </a:r>
            <a:br>
              <a:rPr kumimoji="1" lang="en-US" altLang="ja-JP" sz="5400" dirty="0"/>
            </a:br>
            <a:r>
              <a:rPr lang="ja-JP" altLang="en-US" sz="4000" dirty="0">
                <a:solidFill>
                  <a:srgbClr val="7030A0"/>
                </a:solidFill>
              </a:rPr>
              <a:t>～学校パワーアップタイム①（名称募集）～</a:t>
            </a:r>
            <a:endParaRPr kumimoji="1" lang="ja-JP" altLang="en-US" sz="4400" dirty="0">
              <a:solidFill>
                <a:srgbClr val="7030A0"/>
              </a:solidFill>
            </a:endParaRPr>
          </a:p>
        </p:txBody>
      </p:sp>
      <p:sp>
        <p:nvSpPr>
          <p:cNvPr id="3" name="字幕 2">
            <a:extLst>
              <a:ext uri="{FF2B5EF4-FFF2-40B4-BE49-F238E27FC236}">
                <a16:creationId xmlns:a16="http://schemas.microsoft.com/office/drawing/2014/main" id="{60A394D7-9B32-4561-9C31-483F0C2574F3}"/>
              </a:ext>
            </a:extLst>
          </p:cNvPr>
          <p:cNvSpPr>
            <a:spLocks noGrp="1"/>
          </p:cNvSpPr>
          <p:nvPr>
            <p:ph type="subTitle" idx="1"/>
          </p:nvPr>
        </p:nvSpPr>
        <p:spPr/>
        <p:txBody>
          <a:bodyPr>
            <a:normAutofit/>
          </a:bodyPr>
          <a:lstStyle/>
          <a:p>
            <a:pPr algn="r"/>
            <a:r>
              <a:rPr kumimoji="1" lang="ja-JP" altLang="en-US" sz="3200" dirty="0">
                <a:solidFill>
                  <a:schemeClr val="tx1"/>
                </a:solidFill>
              </a:rPr>
              <a:t>担当：生徒会執行部</a:t>
            </a:r>
          </a:p>
        </p:txBody>
      </p:sp>
      <p:sp>
        <p:nvSpPr>
          <p:cNvPr id="4" name="スライド番号プレースホルダー 3">
            <a:extLst>
              <a:ext uri="{FF2B5EF4-FFF2-40B4-BE49-F238E27FC236}">
                <a16:creationId xmlns:a16="http://schemas.microsoft.com/office/drawing/2014/main" id="{1F71C63F-E028-4598-80F9-1ABAD3F577B8}"/>
              </a:ext>
            </a:extLst>
          </p:cNvPr>
          <p:cNvSpPr>
            <a:spLocks noGrp="1"/>
          </p:cNvSpPr>
          <p:nvPr>
            <p:ph type="sldNum" sz="quarter" idx="12"/>
          </p:nvPr>
        </p:nvSpPr>
        <p:spPr/>
        <p:txBody>
          <a:bodyPr/>
          <a:lstStyle/>
          <a:p>
            <a:fld id="{ADA97D1A-1B80-482D-A443-D1DE46BFE97E}" type="slidenum">
              <a:rPr kumimoji="1" lang="ja-JP" altLang="en-US" smtClean="0"/>
              <a:t>2</a:t>
            </a:fld>
            <a:endParaRPr kumimoji="1" lang="ja-JP" altLang="en-US"/>
          </a:p>
        </p:txBody>
      </p:sp>
      <p:sp>
        <p:nvSpPr>
          <p:cNvPr id="8" name="テキスト ボックス 7">
            <a:extLst>
              <a:ext uri="{FF2B5EF4-FFF2-40B4-BE49-F238E27FC236}">
                <a16:creationId xmlns:a16="http://schemas.microsoft.com/office/drawing/2014/main" id="{7328403C-FA46-48BD-9EC0-35DA17F8AE13}"/>
              </a:ext>
            </a:extLst>
          </p:cNvPr>
          <p:cNvSpPr txBox="1"/>
          <p:nvPr/>
        </p:nvSpPr>
        <p:spPr>
          <a:xfrm>
            <a:off x="1097280" y="462866"/>
            <a:ext cx="6096000" cy="461665"/>
          </a:xfrm>
          <a:prstGeom prst="rect">
            <a:avLst/>
          </a:prstGeom>
          <a:noFill/>
        </p:spPr>
        <p:txBody>
          <a:bodyPr wrap="square">
            <a:spAutoFit/>
          </a:bodyPr>
          <a:lstStyle/>
          <a:p>
            <a:r>
              <a:rPr lang="ja-JP" altLang="en-US" sz="2400" dirty="0">
                <a:latin typeface="UD デジタル 教科書体 NP-B" panose="02020700000000000000" pitchFamily="18" charset="-128"/>
                <a:ea typeface="UD デジタル 教科書体 NP-B" panose="02020700000000000000" pitchFamily="18" charset="-128"/>
              </a:rPr>
              <a:t>令和○年○月○日（○）</a:t>
            </a:r>
          </a:p>
        </p:txBody>
      </p:sp>
    </p:spTree>
    <p:extLst>
      <p:ext uri="{BB962C8B-B14F-4D97-AF65-F5344CB8AC3E}">
        <p14:creationId xmlns:p14="http://schemas.microsoft.com/office/powerpoint/2010/main" val="2514278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318925-A391-4E5B-9FF5-74181CBDB9F0}"/>
              </a:ext>
            </a:extLst>
          </p:cNvPr>
          <p:cNvSpPr>
            <a:spLocks noGrp="1"/>
          </p:cNvSpPr>
          <p:nvPr>
            <p:ph type="title"/>
          </p:nvPr>
        </p:nvSpPr>
        <p:spPr/>
        <p:txBody>
          <a:bodyPr/>
          <a:lstStyle/>
          <a:p>
            <a:r>
              <a:rPr lang="ja-JP" altLang="en-US" dirty="0"/>
              <a:t>内容について</a:t>
            </a:r>
            <a:endParaRPr kumimoji="1" lang="ja-JP" altLang="en-US" dirty="0"/>
          </a:p>
        </p:txBody>
      </p:sp>
      <p:sp>
        <p:nvSpPr>
          <p:cNvPr id="3" name="コンテンツ プレースホルダー 2">
            <a:extLst>
              <a:ext uri="{FF2B5EF4-FFF2-40B4-BE49-F238E27FC236}">
                <a16:creationId xmlns:a16="http://schemas.microsoft.com/office/drawing/2014/main" id="{8D86B9D2-65FE-41A1-9412-225B5BF3D14E}"/>
              </a:ext>
            </a:extLst>
          </p:cNvPr>
          <p:cNvSpPr>
            <a:spLocks noGrp="1"/>
          </p:cNvSpPr>
          <p:nvPr>
            <p:ph idx="1"/>
          </p:nvPr>
        </p:nvSpPr>
        <p:spPr>
          <a:xfrm>
            <a:off x="1066800" y="1026145"/>
            <a:ext cx="10739890" cy="5392797"/>
          </a:xfrm>
        </p:spPr>
        <p:txBody>
          <a:bodyPr>
            <a:normAutofit/>
          </a:bodyPr>
          <a:lstStyle/>
          <a:p>
            <a:r>
              <a:rPr kumimoji="1" lang="ja-JP" altLang="en-US" sz="4000" dirty="0"/>
              <a:t>○前回まで</a:t>
            </a:r>
            <a:r>
              <a:rPr kumimoji="1" lang="en-US" altLang="ja-JP" sz="4000" dirty="0"/>
              <a:t>…</a:t>
            </a:r>
          </a:p>
          <a:p>
            <a:r>
              <a:rPr lang="ja-JP" altLang="en-US" sz="4000" dirty="0">
                <a:latin typeface="UD デジタル 教科書体 NP-R" panose="02020400000000000000" pitchFamily="18" charset="-128"/>
                <a:ea typeface="UD デジタル 教科書体 NP-R" panose="02020400000000000000" pitchFamily="18" charset="-128"/>
              </a:rPr>
              <a:t>　</a:t>
            </a:r>
            <a:r>
              <a:rPr kumimoji="1" lang="ja-JP" altLang="en-US" sz="4000" dirty="0">
                <a:latin typeface="UD デジタル 教科書体 NP-R" panose="02020400000000000000" pitchFamily="18" charset="-128"/>
                <a:ea typeface="UD デジタル 教科書体 NP-R" panose="02020400000000000000" pitchFamily="18" charset="-128"/>
              </a:rPr>
              <a:t>６人組づくり　＆　ぴったり</a:t>
            </a:r>
            <a:r>
              <a:rPr lang="ja-JP" altLang="en-US" sz="4000" dirty="0">
                <a:latin typeface="UD デジタル 教科書体 NP-R" panose="02020400000000000000" pitchFamily="18" charset="-128"/>
                <a:ea typeface="UD デジタル 教科書体 NP-R" panose="02020400000000000000" pitchFamily="18" charset="-128"/>
              </a:rPr>
              <a:t>ジャンケン</a:t>
            </a:r>
            <a:r>
              <a:rPr lang="ja-JP" altLang="en-US" sz="2800" baseline="100000" dirty="0">
                <a:latin typeface="UD デジタル 教科書体 NP-R" panose="02020400000000000000" pitchFamily="18" charset="-128"/>
                <a:ea typeface="UD デジタル 教科書体 NP-R" panose="02020400000000000000" pitchFamily="18" charset="-128"/>
              </a:rPr>
              <a:t>１）</a:t>
            </a:r>
            <a:endParaRPr kumimoji="1" lang="en-US" altLang="ja-JP" sz="4000" baseline="100000" dirty="0">
              <a:latin typeface="UD デジタル 教科書体 NP-R" panose="02020400000000000000" pitchFamily="18" charset="-128"/>
              <a:ea typeface="UD デジタル 教科書体 NP-R" panose="02020400000000000000" pitchFamily="18" charset="-128"/>
            </a:endParaRPr>
          </a:p>
          <a:p>
            <a:r>
              <a:rPr lang="ja-JP" altLang="en-US" sz="4000" dirty="0">
                <a:latin typeface="UD デジタル 教科書体 NP-R" panose="02020400000000000000" pitchFamily="18" charset="-128"/>
                <a:ea typeface="UD デジタル 教科書体 NP-R" panose="02020400000000000000" pitchFamily="18" charset="-128"/>
              </a:rPr>
              <a:t>　　　　　　　　　　かぶっちゃや～よ</a:t>
            </a:r>
            <a:r>
              <a:rPr lang="ja-JP" altLang="en-US" sz="2800" baseline="100000" dirty="0">
                <a:latin typeface="UD デジタル 教科書体 NP-R" panose="02020400000000000000" pitchFamily="18" charset="-128"/>
                <a:ea typeface="UD デジタル 教科書体 NP-R" panose="02020400000000000000" pitchFamily="18" charset="-128"/>
              </a:rPr>
              <a:t>２）</a:t>
            </a:r>
            <a:endParaRPr lang="en-US" altLang="ja-JP" sz="4000" baseline="100000" dirty="0">
              <a:latin typeface="UD デジタル 教科書体 NP-R" panose="02020400000000000000" pitchFamily="18" charset="-128"/>
              <a:ea typeface="UD デジタル 教科書体 NP-R" panose="02020400000000000000" pitchFamily="18" charset="-128"/>
            </a:endParaRPr>
          </a:p>
          <a:p>
            <a:endParaRPr lang="en-US" altLang="ja-JP" sz="1200" dirty="0">
              <a:latin typeface="UD デジタル 教科書体 NP-R" panose="02020400000000000000" pitchFamily="18" charset="-128"/>
              <a:ea typeface="UD デジタル 教科書体 NP-R" panose="02020400000000000000" pitchFamily="18" charset="-128"/>
            </a:endParaRPr>
          </a:p>
          <a:p>
            <a:r>
              <a:rPr kumimoji="1" lang="ja-JP" altLang="en-US" sz="4000" dirty="0">
                <a:latin typeface="UD デジタル 教科書体 NP-R" panose="02020400000000000000" pitchFamily="18" charset="-128"/>
                <a:ea typeface="UD デジタル 教科書体 NP-R" panose="02020400000000000000" pitchFamily="18" charset="-128"/>
              </a:rPr>
              <a:t>⇒ゲームでの</a:t>
            </a:r>
            <a:r>
              <a:rPr kumimoji="1" lang="ja-JP" altLang="en-US" sz="4000" b="1" dirty="0">
                <a:solidFill>
                  <a:srgbClr val="009242"/>
                </a:solidFill>
                <a:latin typeface="UD デジタル 教科書体 NP-R" panose="02020400000000000000" pitchFamily="18" charset="-128"/>
                <a:ea typeface="UD デジタル 教科書体 NP-R" panose="02020400000000000000" pitchFamily="18" charset="-128"/>
              </a:rPr>
              <a:t>交流による絆づくり</a:t>
            </a:r>
            <a:r>
              <a:rPr kumimoji="1" lang="ja-JP" altLang="en-US" sz="4000" dirty="0">
                <a:latin typeface="UD デジタル 教科書体 NP-R" panose="02020400000000000000" pitchFamily="18" charset="-128"/>
                <a:ea typeface="UD デジタル 教科書体 NP-R" panose="02020400000000000000" pitchFamily="18" charset="-128"/>
              </a:rPr>
              <a:t>がねらい</a:t>
            </a:r>
            <a:endParaRPr kumimoji="1" lang="en-US" altLang="ja-JP" sz="4000"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3200" dirty="0">
                <a:solidFill>
                  <a:srgbClr val="009242"/>
                </a:solidFill>
                <a:latin typeface="UD デジタル 教科書体 NP-R" panose="02020400000000000000" pitchFamily="18" charset="-128"/>
                <a:ea typeface="UD デジタル 教科書体 NP-R" panose="02020400000000000000" pitchFamily="18" charset="-128"/>
              </a:rPr>
              <a:t>　　</a:t>
            </a:r>
            <a:endParaRPr kumimoji="1" lang="ja-JP" altLang="en-US" sz="3200" dirty="0">
              <a:solidFill>
                <a:srgbClr val="009242"/>
              </a:solidFill>
              <a:latin typeface="UD デジタル 教科書体 NP-R" panose="02020400000000000000" pitchFamily="18" charset="-128"/>
              <a:ea typeface="UD デジタル 教科書体 NP-R" panose="02020400000000000000" pitchFamily="18" charset="-128"/>
            </a:endParaRPr>
          </a:p>
        </p:txBody>
      </p:sp>
      <p:sp>
        <p:nvSpPr>
          <p:cNvPr id="4" name="スライド番号プレースホルダー 3">
            <a:extLst>
              <a:ext uri="{FF2B5EF4-FFF2-40B4-BE49-F238E27FC236}">
                <a16:creationId xmlns:a16="http://schemas.microsoft.com/office/drawing/2014/main" id="{FD5F28D2-73C7-4D0A-89F2-CC1CBB013A4D}"/>
              </a:ext>
            </a:extLst>
          </p:cNvPr>
          <p:cNvSpPr>
            <a:spLocks noGrp="1"/>
          </p:cNvSpPr>
          <p:nvPr>
            <p:ph type="sldNum" sz="quarter" idx="12"/>
          </p:nvPr>
        </p:nvSpPr>
        <p:spPr/>
        <p:txBody>
          <a:bodyPr/>
          <a:lstStyle/>
          <a:p>
            <a:fld id="{ADA97D1A-1B80-482D-A443-D1DE46BFE97E}" type="slidenum">
              <a:rPr kumimoji="1" lang="ja-JP" altLang="en-US" smtClean="0"/>
              <a:t>3</a:t>
            </a:fld>
            <a:endParaRPr kumimoji="1" lang="ja-JP" altLang="en-US"/>
          </a:p>
        </p:txBody>
      </p:sp>
      <p:sp>
        <p:nvSpPr>
          <p:cNvPr id="5" name="四角形: 角を丸くする 4">
            <a:extLst>
              <a:ext uri="{FF2B5EF4-FFF2-40B4-BE49-F238E27FC236}">
                <a16:creationId xmlns:a16="http://schemas.microsoft.com/office/drawing/2014/main" id="{360976B4-2594-4A15-9FC7-51FE6ED79501}"/>
              </a:ext>
            </a:extLst>
          </p:cNvPr>
          <p:cNvSpPr/>
          <p:nvPr/>
        </p:nvSpPr>
        <p:spPr>
          <a:xfrm>
            <a:off x="534838" y="4101528"/>
            <a:ext cx="3657600" cy="1443299"/>
          </a:xfrm>
          <a:prstGeom prst="roundRect">
            <a:avLst>
              <a:gd name="adj" fmla="val 870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UD デジタル 教科書体 NP-R" panose="02020400000000000000" pitchFamily="18" charset="-128"/>
                <a:ea typeface="UD デジタル 教科書体 NP-R" panose="02020400000000000000" pitchFamily="18" charset="-128"/>
              </a:rPr>
              <a:t>振り返る画像１</a:t>
            </a:r>
          </a:p>
        </p:txBody>
      </p:sp>
      <p:sp>
        <p:nvSpPr>
          <p:cNvPr id="9" name="四角形: 角を丸くする 8">
            <a:extLst>
              <a:ext uri="{FF2B5EF4-FFF2-40B4-BE49-F238E27FC236}">
                <a16:creationId xmlns:a16="http://schemas.microsoft.com/office/drawing/2014/main" id="{382B6658-D198-4C08-B726-0466500FCEFC}"/>
              </a:ext>
            </a:extLst>
          </p:cNvPr>
          <p:cNvSpPr/>
          <p:nvPr/>
        </p:nvSpPr>
        <p:spPr>
          <a:xfrm>
            <a:off x="4341964" y="4101527"/>
            <a:ext cx="3657600" cy="1443299"/>
          </a:xfrm>
          <a:prstGeom prst="roundRect">
            <a:avLst>
              <a:gd name="adj" fmla="val 870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UD デジタル 教科書体 NP-R" panose="02020400000000000000" pitchFamily="18" charset="-128"/>
                <a:ea typeface="UD デジタル 教科書体 NP-R" panose="02020400000000000000" pitchFamily="18" charset="-128"/>
              </a:rPr>
              <a:t>振り返る画像２</a:t>
            </a:r>
          </a:p>
        </p:txBody>
      </p:sp>
      <p:sp>
        <p:nvSpPr>
          <p:cNvPr id="11" name="四角形: 角を丸くする 10">
            <a:extLst>
              <a:ext uri="{FF2B5EF4-FFF2-40B4-BE49-F238E27FC236}">
                <a16:creationId xmlns:a16="http://schemas.microsoft.com/office/drawing/2014/main" id="{9E3F4D10-D60F-4CB0-A8D2-4D27CF2309F7}"/>
              </a:ext>
            </a:extLst>
          </p:cNvPr>
          <p:cNvSpPr/>
          <p:nvPr/>
        </p:nvSpPr>
        <p:spPr>
          <a:xfrm>
            <a:off x="8149090" y="4085313"/>
            <a:ext cx="3657600" cy="1459513"/>
          </a:xfrm>
          <a:prstGeom prst="roundRect">
            <a:avLst>
              <a:gd name="adj" fmla="val 870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UD デジタル 教科書体 NP-R" panose="02020400000000000000" pitchFamily="18" charset="-128"/>
                <a:ea typeface="UD デジタル 教科書体 NP-R" panose="02020400000000000000" pitchFamily="18" charset="-128"/>
              </a:rPr>
              <a:t>振り返る画像３</a:t>
            </a:r>
          </a:p>
        </p:txBody>
      </p:sp>
      <p:sp>
        <p:nvSpPr>
          <p:cNvPr id="6" name="テキスト ボックス 5">
            <a:extLst>
              <a:ext uri="{FF2B5EF4-FFF2-40B4-BE49-F238E27FC236}">
                <a16:creationId xmlns:a16="http://schemas.microsoft.com/office/drawing/2014/main" id="{2F3974DC-E779-4848-BD34-D23FA5721FE1}"/>
              </a:ext>
            </a:extLst>
          </p:cNvPr>
          <p:cNvSpPr txBox="1"/>
          <p:nvPr/>
        </p:nvSpPr>
        <p:spPr>
          <a:xfrm>
            <a:off x="1194202" y="5831855"/>
            <a:ext cx="10997798" cy="584775"/>
          </a:xfrm>
          <a:prstGeom prst="rect">
            <a:avLst/>
          </a:prstGeom>
          <a:noFill/>
        </p:spPr>
        <p:txBody>
          <a:bodyPr wrap="square" rtlCol="0">
            <a:spAutoFit/>
          </a:bodyPr>
          <a:lstStyle/>
          <a:p>
            <a:r>
              <a:rPr kumimoji="1" lang="ja-JP" altLang="en-US" sz="1600" dirty="0"/>
              <a:t>１）田上不二夫，</a:t>
            </a:r>
            <a:r>
              <a:rPr kumimoji="1" lang="en-US" altLang="ja-JP" sz="1600" dirty="0"/>
              <a:t>2003</a:t>
            </a:r>
            <a:r>
              <a:rPr kumimoji="1" lang="ja-JP" altLang="en-US" sz="1600" dirty="0"/>
              <a:t>，</a:t>
            </a:r>
            <a:r>
              <a:rPr kumimoji="1" lang="en-US" altLang="ja-JP" sz="1600" dirty="0"/>
              <a:t>『</a:t>
            </a:r>
            <a:r>
              <a:rPr kumimoji="1" lang="ja-JP" altLang="en-US" sz="1600" dirty="0"/>
              <a:t>対人関係ゲームによる仲間づくり－学級担任にできるカウンセリング</a:t>
            </a:r>
            <a:r>
              <a:rPr kumimoji="1" lang="en-US" altLang="ja-JP" sz="1600" dirty="0"/>
              <a:t>』</a:t>
            </a:r>
            <a:r>
              <a:rPr kumimoji="1" lang="ja-JP" altLang="en-US" sz="1600" dirty="0"/>
              <a:t>，金子書房</a:t>
            </a:r>
            <a:endParaRPr kumimoji="1" lang="en-US" altLang="ja-JP" sz="1600" dirty="0"/>
          </a:p>
          <a:p>
            <a:r>
              <a:rPr kumimoji="1" lang="ja-JP" altLang="en-US" sz="1600" dirty="0"/>
              <a:t>２）</a:t>
            </a:r>
            <a:r>
              <a:rPr lang="ja-JP" altLang="en-US" sz="1600" b="0" i="0" u="none" strike="noStrike" baseline="0" dirty="0">
                <a:solidFill>
                  <a:srgbClr val="000000"/>
                </a:solidFill>
                <a:latin typeface="ＭＳ 明朝" panose="02020609040205080304" pitchFamily="17" charset="-128"/>
                <a:ea typeface="ＭＳ 明朝" panose="02020609040205080304" pitchFamily="17" charset="-128"/>
              </a:rPr>
              <a:t>青森県総合学校教育センター，</a:t>
            </a:r>
            <a:r>
              <a:rPr lang="en-US" altLang="ja-JP" sz="1600" b="0" i="0" u="none" strike="noStrike" baseline="0" dirty="0">
                <a:solidFill>
                  <a:srgbClr val="000000"/>
                </a:solidFill>
                <a:latin typeface="ＭＳ 明朝" panose="02020609040205080304" pitchFamily="17" charset="-128"/>
                <a:ea typeface="ＭＳ 明朝" panose="02020609040205080304" pitchFamily="17" charset="-128"/>
              </a:rPr>
              <a:t>2021</a:t>
            </a:r>
            <a:r>
              <a:rPr lang="ja-JP" altLang="en-US" sz="1600" dirty="0">
                <a:solidFill>
                  <a:srgbClr val="000000"/>
                </a:solidFill>
                <a:latin typeface="ＭＳ 明朝" panose="02020609040205080304" pitchFamily="17" charset="-128"/>
                <a:ea typeface="ＭＳ 明朝" panose="02020609040205080304" pitchFamily="17" charset="-128"/>
              </a:rPr>
              <a:t>，</a:t>
            </a:r>
            <a:r>
              <a:rPr lang="ja-JP" altLang="en-US" sz="1600" b="0" i="0" u="none" strike="noStrike" baseline="0" dirty="0">
                <a:solidFill>
                  <a:srgbClr val="000000"/>
                </a:solidFill>
                <a:latin typeface="ＭＳ 明朝" panose="02020609040205080304" pitchFamily="17" charset="-128"/>
                <a:ea typeface="ＭＳ 明朝" panose="02020609040205080304" pitchFamily="17" charset="-128"/>
              </a:rPr>
              <a:t>「コロナに負けない！グループ・アプローチ集～学級を安心できる場所に～」</a:t>
            </a:r>
            <a:endParaRPr kumimoji="1" lang="ja-JP" altLang="en-US" sz="1600" dirty="0"/>
          </a:p>
        </p:txBody>
      </p:sp>
    </p:spTree>
    <p:extLst>
      <p:ext uri="{BB962C8B-B14F-4D97-AF65-F5344CB8AC3E}">
        <p14:creationId xmlns:p14="http://schemas.microsoft.com/office/powerpoint/2010/main" val="234114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F54CBA-ECE9-4E8B-84DB-C8210A1FBCFA}"/>
              </a:ext>
            </a:extLst>
          </p:cNvPr>
          <p:cNvSpPr>
            <a:spLocks noGrp="1"/>
          </p:cNvSpPr>
          <p:nvPr>
            <p:ph type="title"/>
          </p:nvPr>
        </p:nvSpPr>
        <p:spPr/>
        <p:txBody>
          <a:bodyPr/>
          <a:lstStyle/>
          <a:p>
            <a:r>
              <a:rPr kumimoji="1" lang="ja-JP" altLang="en-US" dirty="0"/>
              <a:t>内容について</a:t>
            </a:r>
          </a:p>
        </p:txBody>
      </p:sp>
      <p:sp>
        <p:nvSpPr>
          <p:cNvPr id="3" name="コンテンツ プレースホルダー 2">
            <a:extLst>
              <a:ext uri="{FF2B5EF4-FFF2-40B4-BE49-F238E27FC236}">
                <a16:creationId xmlns:a16="http://schemas.microsoft.com/office/drawing/2014/main" id="{44C0DFB9-20BD-40CD-994A-BC41F92378A6}"/>
              </a:ext>
            </a:extLst>
          </p:cNvPr>
          <p:cNvSpPr>
            <a:spLocks noGrp="1"/>
          </p:cNvSpPr>
          <p:nvPr>
            <p:ph idx="1"/>
          </p:nvPr>
        </p:nvSpPr>
        <p:spPr>
          <a:xfrm>
            <a:off x="966157" y="973869"/>
            <a:ext cx="10368951" cy="5327357"/>
          </a:xfrm>
        </p:spPr>
        <p:txBody>
          <a:bodyPr>
            <a:normAutofit/>
          </a:bodyPr>
          <a:lstStyle/>
          <a:p>
            <a:r>
              <a:rPr kumimoji="1" lang="ja-JP" altLang="en-US" sz="3600" dirty="0"/>
              <a:t>○今回から</a:t>
            </a:r>
            <a:endParaRPr kumimoji="1" lang="en-US" altLang="ja-JP" sz="3600" dirty="0"/>
          </a:p>
          <a:p>
            <a:r>
              <a:rPr lang="ja-JP" altLang="en-US" sz="3600" dirty="0">
                <a:latin typeface="UD デジタル 教科書体 NP-R" panose="02020400000000000000" pitchFamily="18" charset="-128"/>
                <a:ea typeface="UD デジタル 教科書体 NP-R" panose="02020400000000000000" pitchFamily="18" charset="-128"/>
              </a:rPr>
              <a:t>　・６人組での、意見交流活動</a:t>
            </a:r>
            <a:endParaRPr lang="en-US" altLang="ja-JP" sz="3600" dirty="0">
              <a:latin typeface="UD デジタル 教科書体 NP-R" panose="02020400000000000000" pitchFamily="18" charset="-128"/>
              <a:ea typeface="UD デジタル 教科書体 NP-R" panose="02020400000000000000" pitchFamily="18" charset="-128"/>
            </a:endParaRPr>
          </a:p>
          <a:p>
            <a:r>
              <a:rPr kumimoji="1" lang="ja-JP" altLang="en-US" sz="3600" b="1" dirty="0">
                <a:solidFill>
                  <a:srgbClr val="7030A0"/>
                </a:solidFill>
                <a:latin typeface="UD デジタル 教科書体 NP-R" panose="02020400000000000000" pitchFamily="18" charset="-128"/>
                <a:ea typeface="UD デジタル 教科書体 NP-R" panose="02020400000000000000" pitchFamily="18" charset="-128"/>
              </a:rPr>
              <a:t>　</a:t>
            </a:r>
            <a:r>
              <a:rPr kumimoji="1" lang="ja-JP" altLang="en-US" sz="3600" b="1" dirty="0">
                <a:solidFill>
                  <a:srgbClr val="002060"/>
                </a:solidFill>
                <a:latin typeface="UD デジタル 教科書体 NP-R" panose="02020400000000000000" pitchFamily="18" charset="-128"/>
                <a:ea typeface="UD デジタル 教科書体 NP-R" panose="02020400000000000000" pitchFamily="18" charset="-128"/>
              </a:rPr>
              <a:t>　「同じ話題だけれども</a:t>
            </a:r>
            <a:r>
              <a:rPr kumimoji="1" lang="en-US" altLang="ja-JP" sz="3600" b="1" dirty="0">
                <a:solidFill>
                  <a:srgbClr val="002060"/>
                </a:solidFill>
                <a:latin typeface="UD デジタル 教科書体 NP-R" panose="02020400000000000000" pitchFamily="18" charset="-128"/>
                <a:ea typeface="UD デジタル 教科書体 NP-R" panose="02020400000000000000" pitchFamily="18" charset="-128"/>
              </a:rPr>
              <a:t>…</a:t>
            </a:r>
            <a:r>
              <a:rPr kumimoji="1" lang="ja-JP" altLang="en-US" sz="3600" b="1" dirty="0">
                <a:solidFill>
                  <a:srgbClr val="002060"/>
                </a:solidFill>
                <a:latin typeface="UD デジタル 教科書体 NP-R" panose="02020400000000000000" pitchFamily="18" charset="-128"/>
                <a:ea typeface="UD デジタル 教科書体 NP-R" panose="02020400000000000000" pitchFamily="18" charset="-128"/>
              </a:rPr>
              <a:t>」</a:t>
            </a:r>
            <a:endParaRPr kumimoji="1" lang="en-US" altLang="ja-JP" sz="3600" b="1" dirty="0">
              <a:solidFill>
                <a:srgbClr val="002060"/>
              </a:solidFill>
              <a:latin typeface="UD デジタル 教科書体 NP-R" panose="02020400000000000000" pitchFamily="18" charset="-128"/>
              <a:ea typeface="UD デジタル 教科書体 NP-R" panose="02020400000000000000" pitchFamily="18" charset="-128"/>
            </a:endParaRPr>
          </a:p>
          <a:p>
            <a:r>
              <a:rPr lang="ja-JP" altLang="en-US" sz="3600" b="1" dirty="0">
                <a:solidFill>
                  <a:srgbClr val="002060"/>
                </a:solidFill>
                <a:latin typeface="UD デジタル 教科書体 NP-R" panose="02020400000000000000" pitchFamily="18" charset="-128"/>
                <a:ea typeface="UD デジタル 教科書体 NP-R" panose="02020400000000000000" pitchFamily="18" charset="-128"/>
              </a:rPr>
              <a:t>　　</a:t>
            </a:r>
            <a:r>
              <a:rPr kumimoji="1" lang="ja-JP" altLang="en-US" sz="3600" b="1" dirty="0">
                <a:solidFill>
                  <a:srgbClr val="002060"/>
                </a:solidFill>
                <a:latin typeface="UD デジタル 教科書体 NP-R" panose="02020400000000000000" pitchFamily="18" charset="-128"/>
                <a:ea typeface="UD デジタル 教科書体 NP-R" panose="02020400000000000000" pitchFamily="18" charset="-128"/>
              </a:rPr>
              <a:t>「</a:t>
            </a:r>
            <a:r>
              <a:rPr kumimoji="1" lang="ja-JP" altLang="en-US" sz="3600" b="1" u="wavyHeavy" dirty="0">
                <a:solidFill>
                  <a:srgbClr val="002060"/>
                </a:solidFill>
                <a:latin typeface="UD デジタル 教科書体 NP-R" panose="02020400000000000000" pitchFamily="18" charset="-128"/>
                <a:ea typeface="UD デジタル 教科書体 NP-R" panose="02020400000000000000" pitchFamily="18" charset="-128"/>
              </a:rPr>
              <a:t>いろいろな</a:t>
            </a:r>
            <a:r>
              <a:rPr kumimoji="1" lang="ja-JP" altLang="en-US" sz="3600" b="1" dirty="0">
                <a:solidFill>
                  <a:srgbClr val="002060"/>
                </a:solidFill>
                <a:latin typeface="UD デジタル 教科書体 NP-R" panose="02020400000000000000" pitchFamily="18" charset="-128"/>
                <a:ea typeface="UD デジタル 教科書体 NP-R" panose="02020400000000000000" pitchFamily="18" charset="-128"/>
              </a:rPr>
              <a:t>学年の立場で」</a:t>
            </a:r>
            <a:endParaRPr kumimoji="1" lang="en-US" altLang="ja-JP" sz="3600" b="1" dirty="0">
              <a:solidFill>
                <a:srgbClr val="002060"/>
              </a:solidFill>
              <a:latin typeface="UD デジタル 教科書体 NP-R" panose="02020400000000000000" pitchFamily="18" charset="-128"/>
              <a:ea typeface="UD デジタル 教科書体 NP-R" panose="02020400000000000000" pitchFamily="18" charset="-128"/>
            </a:endParaRPr>
          </a:p>
          <a:p>
            <a:r>
              <a:rPr lang="ja-JP" altLang="en-US" sz="3600" b="1" dirty="0">
                <a:solidFill>
                  <a:srgbClr val="002060"/>
                </a:solidFill>
                <a:latin typeface="UD デジタル 教科書体 NP-R" panose="02020400000000000000" pitchFamily="18" charset="-128"/>
                <a:ea typeface="UD デジタル 教科書体 NP-R" panose="02020400000000000000" pitchFamily="18" charset="-128"/>
              </a:rPr>
              <a:t>　　「</a:t>
            </a:r>
            <a:r>
              <a:rPr lang="ja-JP" altLang="en-US" sz="3600" b="1" u="wavyHeavy" dirty="0">
                <a:solidFill>
                  <a:srgbClr val="002060"/>
                </a:solidFill>
                <a:latin typeface="UD デジタル 教科書体 NP-R" panose="02020400000000000000" pitchFamily="18" charset="-128"/>
                <a:ea typeface="UD デジタル 教科書体 NP-R" panose="02020400000000000000" pitchFamily="18" charset="-128"/>
              </a:rPr>
              <a:t>いろいろな</a:t>
            </a:r>
            <a:r>
              <a:rPr lang="ja-JP" altLang="en-US" sz="3600" b="1" dirty="0">
                <a:solidFill>
                  <a:srgbClr val="002060"/>
                </a:solidFill>
                <a:latin typeface="UD デジタル 教科書体 NP-R" panose="02020400000000000000" pitchFamily="18" charset="-128"/>
                <a:ea typeface="UD デジタル 教科書体 NP-R" panose="02020400000000000000" pitchFamily="18" charset="-128"/>
              </a:rPr>
              <a:t>考えをもって」</a:t>
            </a:r>
            <a:endParaRPr lang="en-US" altLang="ja-JP" sz="3600" b="1" dirty="0">
              <a:solidFill>
                <a:srgbClr val="002060"/>
              </a:solidFill>
              <a:latin typeface="UD デジタル 教科書体 NP-R" panose="02020400000000000000" pitchFamily="18" charset="-128"/>
              <a:ea typeface="UD デジタル 教科書体 NP-R" panose="02020400000000000000" pitchFamily="18" charset="-128"/>
            </a:endParaRPr>
          </a:p>
          <a:p>
            <a:r>
              <a:rPr lang="ja-JP" altLang="en-US" sz="3600" b="1" dirty="0">
                <a:solidFill>
                  <a:srgbClr val="002060"/>
                </a:solidFill>
                <a:latin typeface="UD デジタル 教科書体 NP-R" panose="02020400000000000000" pitchFamily="18" charset="-128"/>
                <a:ea typeface="UD デジタル 教科書体 NP-R" panose="02020400000000000000" pitchFamily="18" charset="-128"/>
              </a:rPr>
              <a:t>　　「役割分担しながら」</a:t>
            </a:r>
            <a:r>
              <a:rPr lang="en-US" altLang="ja-JP" sz="3600" b="1" dirty="0">
                <a:solidFill>
                  <a:srgbClr val="002060"/>
                </a:solidFill>
                <a:latin typeface="UD デジタル 教科書体 NP-R" panose="02020400000000000000" pitchFamily="18" charset="-128"/>
                <a:ea typeface="UD デジタル 教科書体 NP-R" panose="02020400000000000000" pitchFamily="18" charset="-128"/>
              </a:rPr>
              <a:t>…</a:t>
            </a:r>
            <a:endParaRPr kumimoji="1" lang="ja-JP" altLang="en-US" sz="3600" b="1" dirty="0">
              <a:solidFill>
                <a:srgbClr val="002060"/>
              </a:solidFill>
              <a:latin typeface="UD デジタル 教科書体 NP-R" panose="02020400000000000000" pitchFamily="18" charset="-128"/>
              <a:ea typeface="UD デジタル 教科書体 NP-R" panose="02020400000000000000" pitchFamily="18" charset="-128"/>
            </a:endParaRPr>
          </a:p>
        </p:txBody>
      </p:sp>
      <p:sp>
        <p:nvSpPr>
          <p:cNvPr id="4" name="スライド番号プレースホルダー 3">
            <a:extLst>
              <a:ext uri="{FF2B5EF4-FFF2-40B4-BE49-F238E27FC236}">
                <a16:creationId xmlns:a16="http://schemas.microsoft.com/office/drawing/2014/main" id="{FB800AA7-27EA-439B-91F1-FB51713318B2}"/>
              </a:ext>
            </a:extLst>
          </p:cNvPr>
          <p:cNvSpPr>
            <a:spLocks noGrp="1"/>
          </p:cNvSpPr>
          <p:nvPr>
            <p:ph type="sldNum" sz="quarter" idx="12"/>
          </p:nvPr>
        </p:nvSpPr>
        <p:spPr/>
        <p:txBody>
          <a:bodyPr/>
          <a:lstStyle/>
          <a:p>
            <a:fld id="{ADA97D1A-1B80-482D-A443-D1DE46BFE97E}" type="slidenum">
              <a:rPr kumimoji="1" lang="ja-JP" altLang="en-US" smtClean="0"/>
              <a:t>4</a:t>
            </a:fld>
            <a:endParaRPr kumimoji="1" lang="ja-JP" altLang="en-US"/>
          </a:p>
        </p:txBody>
      </p:sp>
      <p:pic>
        <p:nvPicPr>
          <p:cNvPr id="6" name="図 5">
            <a:extLst>
              <a:ext uri="{FF2B5EF4-FFF2-40B4-BE49-F238E27FC236}">
                <a16:creationId xmlns:a16="http://schemas.microsoft.com/office/drawing/2014/main" id="{9CD7E81B-AD16-4E28-9602-6F6E74B08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7745" y="2715801"/>
            <a:ext cx="3585425" cy="3585425"/>
          </a:xfrm>
          <a:prstGeom prst="rect">
            <a:avLst/>
          </a:prstGeom>
        </p:spPr>
      </p:pic>
    </p:spTree>
    <p:extLst>
      <p:ext uri="{BB962C8B-B14F-4D97-AF65-F5344CB8AC3E}">
        <p14:creationId xmlns:p14="http://schemas.microsoft.com/office/powerpoint/2010/main" val="551077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CCA3CE-94EE-443F-B212-41A9D559E0F5}"/>
              </a:ext>
            </a:extLst>
          </p:cNvPr>
          <p:cNvSpPr>
            <a:spLocks noGrp="1"/>
          </p:cNvSpPr>
          <p:nvPr>
            <p:ph type="title"/>
          </p:nvPr>
        </p:nvSpPr>
        <p:spPr/>
        <p:txBody>
          <a:bodyPr/>
          <a:lstStyle/>
          <a:p>
            <a:r>
              <a:rPr lang="ja-JP" altLang="en-US" dirty="0">
                <a:solidFill>
                  <a:srgbClr val="7030A0"/>
                </a:solidFill>
              </a:rPr>
              <a:t>学校</a:t>
            </a:r>
            <a:r>
              <a:rPr lang="ja-JP" altLang="en-US" sz="3600" dirty="0">
                <a:solidFill>
                  <a:srgbClr val="7030A0"/>
                </a:solidFill>
              </a:rPr>
              <a:t>パワーアップタイム</a:t>
            </a:r>
            <a:r>
              <a:rPr lang="ja-JP" altLang="en-US" sz="3600" dirty="0">
                <a:solidFill>
                  <a:schemeClr val="tx1"/>
                </a:solidFill>
              </a:rPr>
              <a:t>の約束事</a:t>
            </a:r>
            <a:endParaRPr kumimoji="1" lang="ja-JP" altLang="en-US" dirty="0">
              <a:solidFill>
                <a:schemeClr val="tx1"/>
              </a:solidFill>
            </a:endParaRPr>
          </a:p>
        </p:txBody>
      </p:sp>
      <p:sp>
        <p:nvSpPr>
          <p:cNvPr id="3" name="コンテンツ プレースホルダー 2">
            <a:extLst>
              <a:ext uri="{FF2B5EF4-FFF2-40B4-BE49-F238E27FC236}">
                <a16:creationId xmlns:a16="http://schemas.microsoft.com/office/drawing/2014/main" id="{AEF729F9-D8C8-4F46-AD07-96B6C1A2E4E1}"/>
              </a:ext>
            </a:extLst>
          </p:cNvPr>
          <p:cNvSpPr>
            <a:spLocks noGrp="1"/>
          </p:cNvSpPr>
          <p:nvPr>
            <p:ph idx="1"/>
          </p:nvPr>
        </p:nvSpPr>
        <p:spPr>
          <a:xfrm>
            <a:off x="1097280" y="1138687"/>
            <a:ext cx="10058400" cy="5162539"/>
          </a:xfrm>
        </p:spPr>
        <p:txBody>
          <a:bodyPr>
            <a:normAutofit/>
          </a:bodyPr>
          <a:lstStyle/>
          <a:p>
            <a:r>
              <a:rPr kumimoji="1" lang="ja-JP" altLang="en-US" sz="4000" dirty="0">
                <a:latin typeface="UD デジタル 教科書体 NP-R" panose="02020400000000000000" pitchFamily="18" charset="-128"/>
                <a:ea typeface="UD デジタル 教科書体 NP-R" panose="02020400000000000000" pitchFamily="18" charset="-128"/>
              </a:rPr>
              <a:t>・執行部やリーダー役の人から指示が</a:t>
            </a:r>
            <a:endParaRPr kumimoji="1" lang="en-US" altLang="ja-JP" sz="4000" dirty="0">
              <a:latin typeface="UD デジタル 教科書体 NP-R" panose="02020400000000000000" pitchFamily="18" charset="-128"/>
              <a:ea typeface="UD デジタル 教科書体 NP-R" panose="02020400000000000000" pitchFamily="18" charset="-128"/>
            </a:endParaRPr>
          </a:p>
          <a:p>
            <a:r>
              <a:rPr lang="ja-JP" altLang="en-US" sz="4000" dirty="0">
                <a:latin typeface="UD デジタル 教科書体 NP-R" panose="02020400000000000000" pitchFamily="18" charset="-128"/>
                <a:ea typeface="UD デジタル 教科書体 NP-R" panose="02020400000000000000" pitchFamily="18" charset="-128"/>
              </a:rPr>
              <a:t>　</a:t>
            </a:r>
            <a:r>
              <a:rPr kumimoji="1" lang="ja-JP" altLang="en-US" sz="4000" dirty="0">
                <a:latin typeface="UD デジタル 教科書体 NP-R" panose="02020400000000000000" pitchFamily="18" charset="-128"/>
                <a:ea typeface="UD デジタル 教科書体 NP-R" panose="02020400000000000000" pitchFamily="18" charset="-128"/>
              </a:rPr>
              <a:t>ある時は、</a:t>
            </a:r>
            <a:r>
              <a:rPr kumimoji="1" lang="ja-JP" altLang="en-US" sz="4000" dirty="0">
                <a:solidFill>
                  <a:srgbClr val="FF0000"/>
                </a:solidFill>
                <a:latin typeface="UD デジタル 教科書体 NP-R" panose="02020400000000000000" pitchFamily="18" charset="-128"/>
                <a:ea typeface="UD デジタル 教科書体 NP-R" panose="02020400000000000000" pitchFamily="18" charset="-128"/>
              </a:rPr>
              <a:t>しゃべらず、静かに聞く。</a:t>
            </a:r>
            <a:endParaRPr kumimoji="1" lang="en-US" altLang="ja-JP" sz="4000" dirty="0">
              <a:solidFill>
                <a:srgbClr val="FF0000"/>
              </a:solidFill>
              <a:latin typeface="UD デジタル 教科書体 NP-R" panose="02020400000000000000" pitchFamily="18" charset="-128"/>
              <a:ea typeface="UD デジタル 教科書体 NP-R" panose="02020400000000000000" pitchFamily="18" charset="-128"/>
            </a:endParaRPr>
          </a:p>
          <a:p>
            <a:endParaRPr kumimoji="1" lang="en-US" altLang="ja-JP" sz="1600"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4000" dirty="0">
                <a:latin typeface="UD デジタル 教科書体 NP-R" panose="02020400000000000000" pitchFamily="18" charset="-128"/>
                <a:ea typeface="UD デジタル 教科書体 NP-R" panose="02020400000000000000" pitchFamily="18" charset="-128"/>
              </a:rPr>
              <a:t>・他の人が嫌な思いをするような発言は</a:t>
            </a:r>
            <a:endParaRPr lang="en-US" altLang="ja-JP" sz="4000" dirty="0">
              <a:latin typeface="UD デジタル 教科書体 NP-R" panose="02020400000000000000" pitchFamily="18" charset="-128"/>
              <a:ea typeface="UD デジタル 教科書体 NP-R" panose="02020400000000000000" pitchFamily="18" charset="-128"/>
            </a:endParaRPr>
          </a:p>
          <a:p>
            <a:r>
              <a:rPr lang="ja-JP" altLang="en-US" sz="4000" dirty="0">
                <a:latin typeface="UD デジタル 教科書体 NP-R" panose="02020400000000000000" pitchFamily="18" charset="-128"/>
                <a:ea typeface="UD デジタル 教科書体 NP-R" panose="02020400000000000000" pitchFamily="18" charset="-128"/>
              </a:rPr>
              <a:t>　せず、</a:t>
            </a:r>
            <a:r>
              <a:rPr lang="ja-JP" altLang="en-US" sz="4000" u="wavyHeavy" dirty="0">
                <a:solidFill>
                  <a:srgbClr val="FF0000"/>
                </a:solidFill>
                <a:latin typeface="UD デジタル 教科書体 NP-R" panose="02020400000000000000" pitchFamily="18" charset="-128"/>
                <a:ea typeface="UD デジタル 教科書体 NP-R" panose="02020400000000000000" pitchFamily="18" charset="-128"/>
              </a:rPr>
              <a:t>発表しやすい聞き方をする。</a:t>
            </a:r>
            <a:endParaRPr lang="en-US" altLang="ja-JP" sz="4000" u="wavyHeavy" dirty="0">
              <a:solidFill>
                <a:srgbClr val="FF0000"/>
              </a:solidFill>
              <a:latin typeface="UD デジタル 教科書体 NP-R" panose="02020400000000000000" pitchFamily="18" charset="-128"/>
              <a:ea typeface="UD デジタル 教科書体 NP-R" panose="02020400000000000000" pitchFamily="18" charset="-128"/>
            </a:endParaRPr>
          </a:p>
          <a:p>
            <a:endParaRPr lang="en-US" altLang="ja-JP" sz="1600"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4000" dirty="0">
                <a:latin typeface="UD デジタル 教科書体 NP-R" panose="02020400000000000000" pitchFamily="18" charset="-128"/>
                <a:ea typeface="UD デジタル 教科書体 NP-R" panose="02020400000000000000" pitchFamily="18" charset="-128"/>
              </a:rPr>
              <a:t>・困った時は、遠慮せず</a:t>
            </a:r>
            <a:r>
              <a:rPr lang="ja-JP" altLang="en-US" sz="4000" dirty="0">
                <a:solidFill>
                  <a:srgbClr val="FF0000"/>
                </a:solidFill>
                <a:latin typeface="UD デジタル 教科書体 NP-R" panose="02020400000000000000" pitchFamily="18" charset="-128"/>
                <a:ea typeface="UD デジタル 教科書体 NP-R" panose="02020400000000000000" pitchFamily="18" charset="-128"/>
              </a:rPr>
              <a:t>相談する。</a:t>
            </a:r>
            <a:endParaRPr lang="en-US" altLang="ja-JP" sz="4000"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4" name="スライド番号プレースホルダー 3">
            <a:extLst>
              <a:ext uri="{FF2B5EF4-FFF2-40B4-BE49-F238E27FC236}">
                <a16:creationId xmlns:a16="http://schemas.microsoft.com/office/drawing/2014/main" id="{CB512951-3AB7-4CC1-801E-53E176644E69}"/>
              </a:ext>
            </a:extLst>
          </p:cNvPr>
          <p:cNvSpPr>
            <a:spLocks noGrp="1"/>
          </p:cNvSpPr>
          <p:nvPr>
            <p:ph type="sldNum" sz="quarter" idx="12"/>
          </p:nvPr>
        </p:nvSpPr>
        <p:spPr/>
        <p:txBody>
          <a:bodyPr/>
          <a:lstStyle/>
          <a:p>
            <a:fld id="{ADA97D1A-1B80-482D-A443-D1DE46BFE97E}" type="slidenum">
              <a:rPr kumimoji="1" lang="ja-JP" altLang="en-US" smtClean="0"/>
              <a:t>5</a:t>
            </a:fld>
            <a:endParaRPr kumimoji="1" lang="ja-JP" altLang="en-US"/>
          </a:p>
        </p:txBody>
      </p:sp>
      <p:sp>
        <p:nvSpPr>
          <p:cNvPr id="5" name="四角形: 角を丸くする 4">
            <a:extLst>
              <a:ext uri="{FF2B5EF4-FFF2-40B4-BE49-F238E27FC236}">
                <a16:creationId xmlns:a16="http://schemas.microsoft.com/office/drawing/2014/main" id="{00BBBCA2-BA75-415A-8A97-D7770B4883E1}"/>
              </a:ext>
            </a:extLst>
          </p:cNvPr>
          <p:cNvSpPr/>
          <p:nvPr/>
        </p:nvSpPr>
        <p:spPr>
          <a:xfrm>
            <a:off x="1273630" y="2808514"/>
            <a:ext cx="9209314" cy="1583872"/>
          </a:xfrm>
          <a:prstGeom prst="roundRect">
            <a:avLst>
              <a:gd name="adj" fmla="val 8420"/>
            </a:avLst>
          </a:prstGeom>
          <a:noFill/>
          <a:ln w="38100">
            <a:solidFill>
              <a:srgbClr val="FB31DE"/>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418115A1-ABF9-47C5-A977-79C1FE788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2944" y="2905091"/>
            <a:ext cx="1113038" cy="1537876"/>
          </a:xfrm>
          <a:prstGeom prst="rect">
            <a:avLst/>
          </a:prstGeom>
        </p:spPr>
      </p:pic>
    </p:spTree>
    <p:extLst>
      <p:ext uri="{BB962C8B-B14F-4D97-AF65-F5344CB8AC3E}">
        <p14:creationId xmlns:p14="http://schemas.microsoft.com/office/powerpoint/2010/main" val="5539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4)">
                                      <p:cBhvr>
                                        <p:cTn id="23" dur="10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52DFB4-FD8E-4869-AEBC-641857F1AAD1}"/>
              </a:ext>
            </a:extLst>
          </p:cNvPr>
          <p:cNvSpPr>
            <a:spLocks noGrp="1"/>
          </p:cNvSpPr>
          <p:nvPr>
            <p:ph type="title"/>
          </p:nvPr>
        </p:nvSpPr>
        <p:spPr/>
        <p:txBody>
          <a:bodyPr/>
          <a:lstStyle/>
          <a:p>
            <a:r>
              <a:rPr lang="ja-JP" altLang="en-US" dirty="0"/>
              <a:t>１</a:t>
            </a:r>
            <a:r>
              <a:rPr kumimoji="1" lang="ja-JP" altLang="en-US" dirty="0"/>
              <a:t>　６人組づくり</a:t>
            </a:r>
            <a:r>
              <a:rPr kumimoji="1" lang="ja-JP" altLang="en-US" sz="2800" dirty="0">
                <a:solidFill>
                  <a:schemeClr val="tx1"/>
                </a:solidFill>
              </a:rPr>
              <a:t>（今日は</a:t>
            </a:r>
            <a:r>
              <a:rPr kumimoji="1" lang="ja-JP" altLang="en-US" sz="2800" dirty="0">
                <a:solidFill>
                  <a:srgbClr val="FF0000"/>
                </a:solidFill>
              </a:rPr>
              <a:t>色</a:t>
            </a:r>
            <a:r>
              <a:rPr kumimoji="1" lang="ja-JP" altLang="en-US" sz="2800" dirty="0">
                <a:solidFill>
                  <a:srgbClr val="009242"/>
                </a:solidFill>
              </a:rPr>
              <a:t>ブロ</a:t>
            </a:r>
            <a:r>
              <a:rPr kumimoji="1" lang="ja-JP" altLang="en-US" sz="2800" dirty="0">
                <a:solidFill>
                  <a:srgbClr val="FFC000"/>
                </a:solidFill>
              </a:rPr>
              <a:t>ック</a:t>
            </a:r>
            <a:r>
              <a:rPr kumimoji="1" lang="ja-JP" altLang="en-US" sz="2800" dirty="0">
                <a:solidFill>
                  <a:schemeClr val="tx1"/>
                </a:solidFill>
              </a:rPr>
              <a:t>ごと！）</a:t>
            </a:r>
            <a:endParaRPr kumimoji="1" lang="ja-JP" altLang="en-US" dirty="0">
              <a:solidFill>
                <a:schemeClr val="tx1"/>
              </a:solidFill>
            </a:endParaRPr>
          </a:p>
        </p:txBody>
      </p:sp>
      <p:sp>
        <p:nvSpPr>
          <p:cNvPr id="3" name="コンテンツ プレースホルダー 2">
            <a:extLst>
              <a:ext uri="{FF2B5EF4-FFF2-40B4-BE49-F238E27FC236}">
                <a16:creationId xmlns:a16="http://schemas.microsoft.com/office/drawing/2014/main" id="{090954CA-C4B3-4FA7-B0BA-C04ECF3C2200}"/>
              </a:ext>
            </a:extLst>
          </p:cNvPr>
          <p:cNvSpPr>
            <a:spLocks noGrp="1"/>
          </p:cNvSpPr>
          <p:nvPr>
            <p:ph idx="1"/>
          </p:nvPr>
        </p:nvSpPr>
        <p:spPr>
          <a:xfrm>
            <a:off x="1097280" y="973869"/>
            <a:ext cx="10058400" cy="5705227"/>
          </a:xfrm>
        </p:spPr>
        <p:txBody>
          <a:bodyPr>
            <a:normAutofit/>
          </a:bodyPr>
          <a:lstStyle/>
          <a:p>
            <a:r>
              <a:rPr lang="ja-JP" altLang="en-US" sz="2800" dirty="0"/>
              <a:t>グループ活動のための６人組を作ります！</a:t>
            </a:r>
            <a:endParaRPr lang="en-US" altLang="ja-JP" sz="2800" dirty="0"/>
          </a:p>
          <a:p>
            <a:r>
              <a:rPr lang="en-US" altLang="ja-JP" sz="2800" dirty="0"/>
              <a:t>【</a:t>
            </a:r>
            <a:r>
              <a:rPr lang="ja-JP" altLang="en-US" sz="2800" dirty="0"/>
              <a:t>ルール</a:t>
            </a:r>
            <a:r>
              <a:rPr lang="en-US" altLang="ja-JP" sz="2800" dirty="0"/>
              <a:t>】</a:t>
            </a:r>
          </a:p>
          <a:p>
            <a:r>
              <a:rPr kumimoji="1" lang="ja-JP" altLang="en-US" sz="2800" dirty="0">
                <a:latin typeface="UD デジタル 教科書体 NP-R" panose="02020400000000000000" pitchFamily="18" charset="-128"/>
                <a:ea typeface="UD デジタル 教科書体 NP-R" panose="02020400000000000000" pitchFamily="18" charset="-128"/>
              </a:rPr>
              <a:t>　（１）全ての学年の人が入っていること</a:t>
            </a:r>
            <a:endParaRPr kumimoji="1" lang="en-US" altLang="ja-JP" sz="2800" dirty="0">
              <a:latin typeface="UD デジタル 教科書体 NP-R" panose="02020400000000000000" pitchFamily="18" charset="-128"/>
              <a:ea typeface="UD デジタル 教科書体 NP-R" panose="02020400000000000000" pitchFamily="18" charset="-128"/>
            </a:endParaRPr>
          </a:p>
          <a:p>
            <a:r>
              <a:rPr lang="ja-JP" altLang="en-US" sz="2800" dirty="0">
                <a:latin typeface="UD デジタル 教科書体 NP-R" panose="02020400000000000000" pitchFamily="18" charset="-128"/>
                <a:ea typeface="UD デジタル 教科書体 NP-R" panose="02020400000000000000" pitchFamily="18" charset="-128"/>
              </a:rPr>
              <a:t>　（２）</a:t>
            </a:r>
            <a:r>
              <a:rPr lang="ja-JP" altLang="en-US" sz="2800" dirty="0">
                <a:solidFill>
                  <a:srgbClr val="FF0000"/>
                </a:solidFill>
                <a:latin typeface="UD デジタル 教科書体 NP-R" panose="02020400000000000000" pitchFamily="18" charset="-128"/>
                <a:ea typeface="UD デジタル 教科書体 NP-R" panose="02020400000000000000" pitchFamily="18" charset="-128"/>
              </a:rPr>
              <a:t>同学年の人数が２名程度</a:t>
            </a:r>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だとよい</a:t>
            </a:r>
            <a:r>
              <a:rPr lang="ja-JP" altLang="en-US" sz="2800" dirty="0">
                <a:solidFill>
                  <a:srgbClr val="FF0000"/>
                </a:solidFill>
                <a:latin typeface="UD デジタル 教科書体 NP-R" panose="02020400000000000000" pitchFamily="18" charset="-128"/>
                <a:ea typeface="UD デジタル 教科書体 NP-R" panose="02020400000000000000" pitchFamily="18" charset="-128"/>
              </a:rPr>
              <a:t>（目安）</a:t>
            </a:r>
            <a:endParaRPr lang="en-US" altLang="ja-JP" sz="2800" dirty="0">
              <a:latin typeface="UD デジタル 教科書体 NP-R" panose="02020400000000000000" pitchFamily="18" charset="-128"/>
              <a:ea typeface="UD デジタル 教科書体 NP-R" panose="02020400000000000000" pitchFamily="18" charset="-128"/>
            </a:endParaRPr>
          </a:p>
          <a:p>
            <a:r>
              <a:rPr kumimoji="1" lang="ja-JP" altLang="en-US" sz="2800" dirty="0">
                <a:latin typeface="UD デジタル 教科書体 NP-R" panose="02020400000000000000" pitchFamily="18" charset="-128"/>
                <a:ea typeface="UD デジタル 教科書体 NP-R" panose="02020400000000000000" pitchFamily="18" charset="-128"/>
              </a:rPr>
              <a:t>　（３）全員が組に入れていること</a:t>
            </a:r>
            <a:endParaRPr kumimoji="1" lang="en-US" altLang="ja-JP" sz="2800" dirty="0">
              <a:latin typeface="UD デジタル 教科書体 NP-R" panose="02020400000000000000" pitchFamily="18" charset="-128"/>
              <a:ea typeface="UD デジタル 教科書体 NP-R" panose="02020400000000000000" pitchFamily="18" charset="-128"/>
            </a:endParaRPr>
          </a:p>
          <a:p>
            <a:r>
              <a:rPr lang="ja-JP" altLang="en-US" sz="2800" dirty="0">
                <a:latin typeface="UD デジタル 教科書体 NP-R" panose="02020400000000000000" pitchFamily="18" charset="-128"/>
                <a:ea typeface="UD デジタル 教科書体 NP-R" panose="02020400000000000000" pitchFamily="18" charset="-128"/>
              </a:rPr>
              <a:t>　（４）どうにもならないときは、相談の上、</a:t>
            </a:r>
            <a:endParaRPr lang="en-US" altLang="ja-JP" sz="2800" dirty="0">
              <a:latin typeface="UD デジタル 教科書体 NP-R" panose="02020400000000000000" pitchFamily="18" charset="-128"/>
              <a:ea typeface="UD デジタル 教科書体 NP-R" panose="02020400000000000000" pitchFamily="18" charset="-128"/>
            </a:endParaRPr>
          </a:p>
          <a:p>
            <a:r>
              <a:rPr lang="ja-JP" altLang="en-US" sz="2800" dirty="0">
                <a:latin typeface="UD デジタル 教科書体 NP-R" panose="02020400000000000000" pitchFamily="18" charset="-128"/>
                <a:ea typeface="UD デジタル 教科書体 NP-R" panose="02020400000000000000" pitchFamily="18" charset="-128"/>
              </a:rPr>
              <a:t>　　　　柔軟に組むこと</a:t>
            </a:r>
            <a:endParaRPr lang="en-US" altLang="ja-JP" sz="2800" dirty="0">
              <a:latin typeface="UD デジタル 教科書体 NP-R" panose="02020400000000000000" pitchFamily="18" charset="-128"/>
              <a:ea typeface="UD デジタル 教科書体 NP-R" panose="02020400000000000000" pitchFamily="18" charset="-128"/>
            </a:endParaRPr>
          </a:p>
          <a:p>
            <a:r>
              <a:rPr kumimoji="1" lang="ja-JP" altLang="en-US" sz="2800" dirty="0">
                <a:latin typeface="UD デジタル 教科書体 NP-R" panose="02020400000000000000" pitchFamily="18" charset="-128"/>
                <a:ea typeface="UD デジタル 教科書体 NP-R" panose="02020400000000000000" pitchFamily="18" charset="-128"/>
              </a:rPr>
              <a:t>　　　</a:t>
            </a:r>
            <a:r>
              <a:rPr kumimoji="1" lang="en-US" altLang="ja-JP" sz="2800" dirty="0">
                <a:solidFill>
                  <a:srgbClr val="FF0000"/>
                </a:solidFill>
                <a:latin typeface="UD デジタル 教科書体 NP-R" panose="02020400000000000000" pitchFamily="18" charset="-128"/>
                <a:ea typeface="UD デジタル 教科書体 NP-R" panose="02020400000000000000" pitchFamily="18" charset="-128"/>
              </a:rPr>
              <a:t>※</a:t>
            </a:r>
            <a:r>
              <a:rPr kumimoji="1" lang="ja-JP" altLang="en-US" sz="2800" dirty="0">
                <a:solidFill>
                  <a:srgbClr val="FF0000"/>
                </a:solidFill>
                <a:latin typeface="UD デジタル 教科書体 NP-R" panose="02020400000000000000" pitchFamily="18" charset="-128"/>
                <a:ea typeface="UD デジタル 教科書体 NP-R" panose="02020400000000000000" pitchFamily="18" charset="-128"/>
              </a:rPr>
              <a:t>制限時間は５分です。</a:t>
            </a:r>
            <a:endParaRPr kumimoji="1" lang="en-US" altLang="ja-JP" sz="2800"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2800" dirty="0">
                <a:solidFill>
                  <a:srgbClr val="FF0000"/>
                </a:solidFill>
                <a:latin typeface="UD デジタル 教科書体 NP-R" panose="02020400000000000000" pitchFamily="18" charset="-128"/>
                <a:ea typeface="UD デジタル 教科書体 NP-R" panose="02020400000000000000" pitchFamily="18" charset="-128"/>
              </a:rPr>
              <a:t>　　　</a:t>
            </a:r>
            <a:r>
              <a:rPr lang="en-US" altLang="ja-JP" sz="2800"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2800" dirty="0">
                <a:solidFill>
                  <a:srgbClr val="FF0000"/>
                </a:solidFill>
                <a:latin typeface="UD デジタル 教科書体 NP-R" panose="02020400000000000000" pitchFamily="18" charset="-128"/>
                <a:ea typeface="UD デジタル 教科書体 NP-R" panose="02020400000000000000" pitchFamily="18" charset="-128"/>
              </a:rPr>
              <a:t>全員が入れたら、団長さんの合図で</a:t>
            </a:r>
            <a:endParaRPr lang="en-US" altLang="ja-JP" sz="2800"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2800" dirty="0">
                <a:solidFill>
                  <a:srgbClr val="FF0000"/>
                </a:solidFill>
                <a:latin typeface="UD デジタル 教科書体 NP-R" panose="02020400000000000000" pitchFamily="18" charset="-128"/>
                <a:ea typeface="UD デジタル 教科書体 NP-R" panose="02020400000000000000" pitchFamily="18" charset="-128"/>
              </a:rPr>
              <a:t>　　　　教えてください。</a:t>
            </a:r>
            <a:endParaRPr lang="en-US" altLang="ja-JP" sz="2800"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4" name="スライド番号プレースホルダー 3">
            <a:extLst>
              <a:ext uri="{FF2B5EF4-FFF2-40B4-BE49-F238E27FC236}">
                <a16:creationId xmlns:a16="http://schemas.microsoft.com/office/drawing/2014/main" id="{E61474C1-B643-4A24-9DCC-2A4A40F091A5}"/>
              </a:ext>
            </a:extLst>
          </p:cNvPr>
          <p:cNvSpPr>
            <a:spLocks noGrp="1"/>
          </p:cNvSpPr>
          <p:nvPr>
            <p:ph type="sldNum" sz="quarter" idx="12"/>
          </p:nvPr>
        </p:nvSpPr>
        <p:spPr/>
        <p:txBody>
          <a:bodyPr/>
          <a:lstStyle/>
          <a:p>
            <a:fld id="{ADA97D1A-1B80-482D-A443-D1DE46BFE97E}" type="slidenum">
              <a:rPr kumimoji="1" lang="ja-JP" altLang="en-US" smtClean="0"/>
              <a:t>6</a:t>
            </a:fld>
            <a:endParaRPr kumimoji="1" lang="ja-JP" altLang="en-US"/>
          </a:p>
        </p:txBody>
      </p:sp>
      <p:pic>
        <p:nvPicPr>
          <p:cNvPr id="5" name="図 4">
            <a:extLst>
              <a:ext uri="{FF2B5EF4-FFF2-40B4-BE49-F238E27FC236}">
                <a16:creationId xmlns:a16="http://schemas.microsoft.com/office/drawing/2014/main" id="{DF2F129E-1922-4235-805B-6DB28CE4B2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8300" y="8520"/>
            <a:ext cx="2558204" cy="1720392"/>
          </a:xfrm>
          <a:prstGeom prst="rect">
            <a:avLst/>
          </a:prstGeom>
        </p:spPr>
      </p:pic>
      <p:pic>
        <p:nvPicPr>
          <p:cNvPr id="6" name="図 5">
            <a:extLst>
              <a:ext uri="{FF2B5EF4-FFF2-40B4-BE49-F238E27FC236}">
                <a16:creationId xmlns:a16="http://schemas.microsoft.com/office/drawing/2014/main" id="{1AE4D0D7-E8C7-4EC9-AAA9-2D9A040013E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502" b="95666" l="7143" r="93878">
                        <a14:foregroundMark x1="61905" y1="6811" x2="61905" y2="6811"/>
                        <a14:foregroundMark x1="59864" y1="8050" x2="35714" y2="8669"/>
                        <a14:foregroundMark x1="45578" y1="21053" x2="20068" y2="30341"/>
                        <a14:foregroundMark x1="20068" y1="30341" x2="9864" y2="47368"/>
                        <a14:foregroundMark x1="9864" y1="47368" x2="11565" y2="66254"/>
                        <a14:foregroundMark x1="11565" y1="66254" x2="20748" y2="83591"/>
                        <a14:foregroundMark x1="20748" y1="83591" x2="41156" y2="93498"/>
                        <a14:foregroundMark x1="41156" y1="93498" x2="62245" y2="93808"/>
                        <a14:foregroundMark x1="62245" y1="93808" x2="77211" y2="85759"/>
                        <a14:foregroundMark x1="77211" y1="85759" x2="88095" y2="65944"/>
                        <a14:foregroundMark x1="88095" y1="65944" x2="89456" y2="50155"/>
                        <a14:foregroundMark x1="89456" y1="50155" x2="80952" y2="34985"/>
                        <a14:foregroundMark x1="80952" y1="34985" x2="61224" y2="22601"/>
                        <a14:foregroundMark x1="61224" y1="22601" x2="41837" y2="20743"/>
                        <a14:foregroundMark x1="41837" y1="20743" x2="41497" y2="21053"/>
                        <a14:foregroundMark x1="7143" y1="54489" x2="7823" y2="61610"/>
                        <a14:foregroundMark x1="46939" y1="75851" x2="48639" y2="46130"/>
                        <a14:foregroundMark x1="48639" y1="46130" x2="62245" y2="56966"/>
                        <a14:foregroundMark x1="62245" y1="56966" x2="55442" y2="63777"/>
                        <a14:foregroundMark x1="45578" y1="88854" x2="28912" y2="73994"/>
                        <a14:foregroundMark x1="28912" y1="73994" x2="28912" y2="44892"/>
                        <a14:foregroundMark x1="28912" y1="44892" x2="46939" y2="38080"/>
                        <a14:foregroundMark x1="46939" y1="38080" x2="69048" y2="39938"/>
                        <a14:foregroundMark x1="69048" y1="39938" x2="73129" y2="56037"/>
                        <a14:foregroundMark x1="73129" y1="56037" x2="46939" y2="87616"/>
                        <a14:foregroundMark x1="16667" y1="69350" x2="15646" y2="52012"/>
                        <a14:foregroundMark x1="15646" y1="52012" x2="28571" y2="37152"/>
                        <a14:foregroundMark x1="28571" y1="37152" x2="44558" y2="30650"/>
                        <a14:foregroundMark x1="44558" y1="30650" x2="71769" y2="36533"/>
                        <a14:foregroundMark x1="71769" y1="36533" x2="80272" y2="54799"/>
                        <a14:foregroundMark x1="80272" y1="54799" x2="79932" y2="74613"/>
                        <a14:foregroundMark x1="79932" y1="74613" x2="55442" y2="86068"/>
                        <a14:foregroundMark x1="55442" y1="86068" x2="33673" y2="89474"/>
                        <a14:foregroundMark x1="33673" y1="89474" x2="19048" y2="72755"/>
                        <a14:foregroundMark x1="19048" y1="72755" x2="18027" y2="67492"/>
                        <a14:foregroundMark x1="38435" y1="97833" x2="56122" y2="95975"/>
                        <a14:foregroundMark x1="56122" y1="95975" x2="56122" y2="95975"/>
                        <a14:foregroundMark x1="93878" y1="58514" x2="93878" y2="58514"/>
                      </a14:backgroundRemoval>
                    </a14:imgEffect>
                  </a14:imgLayer>
                </a14:imgProps>
              </a:ext>
            </a:extLst>
          </a:blip>
          <a:stretch>
            <a:fillRect/>
          </a:stretch>
        </p:blipFill>
        <p:spPr>
          <a:xfrm>
            <a:off x="8448538" y="2782692"/>
            <a:ext cx="3367966" cy="3700180"/>
          </a:xfrm>
          <a:prstGeom prst="rect">
            <a:avLst/>
          </a:prstGeom>
        </p:spPr>
      </p:pic>
      <p:pic>
        <p:nvPicPr>
          <p:cNvPr id="7" name="クロック 2024-02-20 10-34-58_Trim">
            <a:hlinkClick r:id="" action="ppaction://media"/>
            <a:extLst>
              <a:ext uri="{FF2B5EF4-FFF2-40B4-BE49-F238E27FC236}">
                <a16:creationId xmlns:a16="http://schemas.microsoft.com/office/drawing/2014/main" id="{855F9D30-DB5C-4764-8A67-AC050080A35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8"/>
          <a:srcRect l="33127" t="40744" r="33275" b="44543"/>
          <a:stretch/>
        </p:blipFill>
        <p:spPr>
          <a:xfrm>
            <a:off x="9034272" y="4370831"/>
            <a:ext cx="2186905" cy="987553"/>
          </a:xfrm>
          <a:prstGeom prst="rect">
            <a:avLst/>
          </a:prstGeom>
        </p:spPr>
      </p:pic>
      <p:sp>
        <p:nvSpPr>
          <p:cNvPr id="8" name="吹き出し: 角を丸めた四角形 7">
            <a:extLst>
              <a:ext uri="{FF2B5EF4-FFF2-40B4-BE49-F238E27FC236}">
                <a16:creationId xmlns:a16="http://schemas.microsoft.com/office/drawing/2014/main" id="{B5D32C66-0E0F-4430-8286-E8095949AC96}"/>
              </a:ext>
            </a:extLst>
          </p:cNvPr>
          <p:cNvSpPr/>
          <p:nvPr/>
        </p:nvSpPr>
        <p:spPr>
          <a:xfrm>
            <a:off x="9258300" y="1728912"/>
            <a:ext cx="2743200" cy="1053780"/>
          </a:xfrm>
          <a:prstGeom prst="wedgeRoundRectCallout">
            <a:avLst>
              <a:gd name="adj1" fmla="val -6109"/>
              <a:gd name="adj2" fmla="val -65956"/>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rPr>
              <a:t>なるべく</a:t>
            </a:r>
            <a:r>
              <a:rPr kumimoji="1" lang="ja-JP" altLang="en-US" sz="2000" b="1" dirty="0">
                <a:solidFill>
                  <a:srgbClr val="FF0000"/>
                </a:solidFill>
              </a:rPr>
              <a:t>男女混合の組</a:t>
            </a:r>
            <a:endParaRPr kumimoji="1" lang="en-US" altLang="ja-JP" sz="2000" b="1" dirty="0">
              <a:solidFill>
                <a:srgbClr val="FF0000"/>
              </a:solidFill>
            </a:endParaRPr>
          </a:p>
          <a:p>
            <a:r>
              <a:rPr kumimoji="1" lang="ja-JP" altLang="en-US" sz="2000" b="1" dirty="0">
                <a:solidFill>
                  <a:schemeClr val="tx1"/>
                </a:solidFill>
              </a:rPr>
              <a:t>を作ってください</a:t>
            </a:r>
            <a:endParaRPr kumimoji="1" lang="en-US" altLang="ja-JP" sz="2000" b="1" dirty="0">
              <a:solidFill>
                <a:schemeClr val="tx1"/>
              </a:solidFill>
            </a:endParaRPr>
          </a:p>
          <a:p>
            <a:r>
              <a:rPr kumimoji="1" lang="en-US" altLang="ja-JP" sz="2000" b="1" dirty="0">
                <a:solidFill>
                  <a:schemeClr val="tx1"/>
                </a:solidFill>
              </a:rPr>
              <a:t>m(_ _)m</a:t>
            </a:r>
            <a:endParaRPr kumimoji="1" lang="ja-JP" altLang="en-US" sz="2000" b="1" dirty="0">
              <a:solidFill>
                <a:schemeClr val="tx1"/>
              </a:solidFill>
            </a:endParaRPr>
          </a:p>
        </p:txBody>
      </p:sp>
    </p:spTree>
    <p:extLst>
      <p:ext uri="{BB962C8B-B14F-4D97-AF65-F5344CB8AC3E}">
        <p14:creationId xmlns:p14="http://schemas.microsoft.com/office/powerpoint/2010/main" val="61725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01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6FEEC-64E3-4F29-9BC4-729976A07A2B}"/>
              </a:ext>
            </a:extLst>
          </p:cNvPr>
          <p:cNvSpPr>
            <a:spLocks noGrp="1"/>
          </p:cNvSpPr>
          <p:nvPr>
            <p:ph type="title"/>
          </p:nvPr>
        </p:nvSpPr>
        <p:spPr/>
        <p:txBody>
          <a:bodyPr/>
          <a:lstStyle/>
          <a:p>
            <a:r>
              <a:rPr kumimoji="1" lang="ja-JP" altLang="en-US" sz="3600" b="0" i="0" u="none" strike="noStrike" kern="1200" cap="none" spc="-50" normalizeH="0" baseline="0" noProof="0" dirty="0">
                <a:ln>
                  <a:noFill/>
                </a:ln>
                <a:solidFill>
                  <a:srgbClr val="000000">
                    <a:lumMod val="75000"/>
                    <a:lumOff val="25000"/>
                  </a:srgbClr>
                </a:solidFill>
                <a:effectLst/>
                <a:uLnTx/>
                <a:uFillTx/>
                <a:latin typeface="UD デジタル 教科書体 NP-B" panose="02020700000000000000" pitchFamily="18" charset="-128"/>
                <a:ea typeface="UD デジタル 教科書体 NP-B" panose="02020700000000000000" pitchFamily="18" charset="-128"/>
                <a:cs typeface="+mj-cs"/>
              </a:rPr>
              <a:t>１　６人組づくり</a:t>
            </a:r>
            <a:r>
              <a:rPr kumimoji="1" lang="ja-JP" altLang="en-US" sz="2800" b="0" i="0" u="none" strike="noStrike" kern="1200" cap="none" spc="-5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j-cs"/>
              </a:rPr>
              <a:t>（今日は</a:t>
            </a:r>
            <a:r>
              <a:rPr kumimoji="1" lang="ja-JP" altLang="en-US" sz="2800" b="0" i="0" u="none" strike="noStrike" kern="1200" cap="none" spc="-50" normalizeH="0" baseline="0" noProof="0" dirty="0">
                <a:ln>
                  <a:noFill/>
                </a:ln>
                <a:solidFill>
                  <a:srgbClr val="FF0000"/>
                </a:solidFill>
                <a:effectLst/>
                <a:uLnTx/>
                <a:uFillTx/>
                <a:latin typeface="UD デジタル 教科書体 NP-B" panose="02020700000000000000" pitchFamily="18" charset="-128"/>
                <a:ea typeface="UD デジタル 教科書体 NP-B" panose="02020700000000000000" pitchFamily="18" charset="-128"/>
                <a:cs typeface="+mj-cs"/>
              </a:rPr>
              <a:t>色</a:t>
            </a:r>
            <a:r>
              <a:rPr kumimoji="1" lang="ja-JP" altLang="en-US" sz="2800" b="0" i="0" u="none" strike="noStrike" kern="1200" cap="none" spc="-50" normalizeH="0" baseline="0" noProof="0" dirty="0">
                <a:ln>
                  <a:noFill/>
                </a:ln>
                <a:solidFill>
                  <a:srgbClr val="009242"/>
                </a:solidFill>
                <a:effectLst/>
                <a:uLnTx/>
                <a:uFillTx/>
                <a:latin typeface="UD デジタル 教科書体 NP-B" panose="02020700000000000000" pitchFamily="18" charset="-128"/>
                <a:ea typeface="UD デジタル 教科書体 NP-B" panose="02020700000000000000" pitchFamily="18" charset="-128"/>
                <a:cs typeface="+mj-cs"/>
              </a:rPr>
              <a:t>ブロ</a:t>
            </a:r>
            <a:r>
              <a:rPr kumimoji="1" lang="ja-JP" altLang="en-US" sz="2800" b="0" i="0" u="none" strike="noStrike" kern="1200" cap="none" spc="-50" normalizeH="0" baseline="0" noProof="0" dirty="0">
                <a:ln>
                  <a:noFill/>
                </a:ln>
                <a:solidFill>
                  <a:srgbClr val="FFC000"/>
                </a:solidFill>
                <a:effectLst/>
                <a:uLnTx/>
                <a:uFillTx/>
                <a:latin typeface="UD デジタル 教科書体 NP-B" panose="02020700000000000000" pitchFamily="18" charset="-128"/>
                <a:ea typeface="UD デジタル 教科書体 NP-B" panose="02020700000000000000" pitchFamily="18" charset="-128"/>
                <a:cs typeface="+mj-cs"/>
              </a:rPr>
              <a:t>ック</a:t>
            </a:r>
            <a:r>
              <a:rPr kumimoji="1" lang="ja-JP" altLang="en-US" sz="2800" b="0" i="0" u="none" strike="noStrike" kern="1200" cap="none" spc="-5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j-cs"/>
              </a:rPr>
              <a:t>ごと！）</a:t>
            </a:r>
            <a:endParaRPr kumimoji="1" lang="ja-JP" altLang="en-US" dirty="0"/>
          </a:p>
        </p:txBody>
      </p:sp>
      <p:sp>
        <p:nvSpPr>
          <p:cNvPr id="3" name="コンテンツ プレースホルダー 2">
            <a:extLst>
              <a:ext uri="{FF2B5EF4-FFF2-40B4-BE49-F238E27FC236}">
                <a16:creationId xmlns:a16="http://schemas.microsoft.com/office/drawing/2014/main" id="{501C6C91-9354-4EEF-8E86-B3DF8993A44D}"/>
              </a:ext>
            </a:extLst>
          </p:cNvPr>
          <p:cNvSpPr>
            <a:spLocks noGrp="1"/>
          </p:cNvSpPr>
          <p:nvPr>
            <p:ph idx="1"/>
          </p:nvPr>
        </p:nvSpPr>
        <p:spPr/>
        <p:txBody>
          <a:bodyPr/>
          <a:lstStyle/>
          <a:p>
            <a:r>
              <a:rPr kumimoji="1" lang="en-US" altLang="ja-JP" dirty="0"/>
              <a:t>※</a:t>
            </a:r>
            <a:r>
              <a:rPr kumimoji="1" lang="ja-JP" altLang="en-US" dirty="0"/>
              <a:t>組づくりありがとうございます！意見交換しやすいように、</a:t>
            </a:r>
            <a:endParaRPr kumimoji="1" lang="en-US" altLang="ja-JP" dirty="0"/>
          </a:p>
          <a:p>
            <a:r>
              <a:rPr lang="ja-JP" altLang="en-US" dirty="0"/>
              <a:t>　体育館を広く使いましょう！</a:t>
            </a:r>
            <a:endParaRPr kumimoji="1" lang="ja-JP" altLang="en-US" dirty="0"/>
          </a:p>
        </p:txBody>
      </p:sp>
      <p:sp>
        <p:nvSpPr>
          <p:cNvPr id="4" name="スライド番号プレースホルダー 3">
            <a:extLst>
              <a:ext uri="{FF2B5EF4-FFF2-40B4-BE49-F238E27FC236}">
                <a16:creationId xmlns:a16="http://schemas.microsoft.com/office/drawing/2014/main" id="{11E21D8E-B6D4-47FD-8F33-5E70111EBB7C}"/>
              </a:ext>
            </a:extLst>
          </p:cNvPr>
          <p:cNvSpPr>
            <a:spLocks noGrp="1"/>
          </p:cNvSpPr>
          <p:nvPr>
            <p:ph type="sldNum" sz="quarter" idx="12"/>
          </p:nvPr>
        </p:nvSpPr>
        <p:spPr/>
        <p:txBody>
          <a:bodyPr/>
          <a:lstStyle/>
          <a:p>
            <a:fld id="{ADA97D1A-1B80-482D-A443-D1DE46BFE97E}" type="slidenum">
              <a:rPr kumimoji="1" lang="ja-JP" altLang="en-US" smtClean="0"/>
              <a:t>7</a:t>
            </a:fld>
            <a:endParaRPr kumimoji="1" lang="ja-JP" altLang="en-US"/>
          </a:p>
        </p:txBody>
      </p:sp>
      <p:pic>
        <p:nvPicPr>
          <p:cNvPr id="5" name="図 4">
            <a:extLst>
              <a:ext uri="{FF2B5EF4-FFF2-40B4-BE49-F238E27FC236}">
                <a16:creationId xmlns:a16="http://schemas.microsoft.com/office/drawing/2014/main" id="{928B6066-EE8F-41ED-8764-DDC099877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8300" y="8520"/>
            <a:ext cx="2558204" cy="1720392"/>
          </a:xfrm>
          <a:prstGeom prst="rect">
            <a:avLst/>
          </a:prstGeom>
        </p:spPr>
      </p:pic>
      <p:sp>
        <p:nvSpPr>
          <p:cNvPr id="6" name="正方形/長方形 5">
            <a:extLst>
              <a:ext uri="{FF2B5EF4-FFF2-40B4-BE49-F238E27FC236}">
                <a16:creationId xmlns:a16="http://schemas.microsoft.com/office/drawing/2014/main" id="{09C737F4-B70B-45E6-AEF5-5FAD8CFE989A}"/>
              </a:ext>
            </a:extLst>
          </p:cNvPr>
          <p:cNvSpPr/>
          <p:nvPr/>
        </p:nvSpPr>
        <p:spPr>
          <a:xfrm>
            <a:off x="1097280" y="1728912"/>
            <a:ext cx="10115203" cy="4730873"/>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02EA8C80-F036-4767-8E6E-BB7F73E95BCB}"/>
              </a:ext>
            </a:extLst>
          </p:cNvPr>
          <p:cNvSpPr txBox="1"/>
          <p:nvPr/>
        </p:nvSpPr>
        <p:spPr>
          <a:xfrm>
            <a:off x="10478572" y="1814509"/>
            <a:ext cx="677108" cy="4572314"/>
          </a:xfrm>
          <a:prstGeom prst="rect">
            <a:avLst/>
          </a:prstGeom>
          <a:solidFill>
            <a:schemeClr val="accent1">
              <a:lumMod val="40000"/>
              <a:lumOff val="60000"/>
            </a:schemeClr>
          </a:solidFill>
          <a:ln>
            <a:solidFill>
              <a:schemeClr val="tx1"/>
            </a:solidFill>
          </a:ln>
        </p:spPr>
        <p:txBody>
          <a:bodyPr vert="eaVert" wrap="square" rtlCol="0">
            <a:spAutoFit/>
          </a:bodyPr>
          <a:lstStyle/>
          <a:p>
            <a:pPr algn="ctr"/>
            <a:r>
              <a:rPr kumimoji="1" lang="ja-JP" altLang="en-US" sz="3200" dirty="0"/>
              <a:t>ステージ</a:t>
            </a:r>
          </a:p>
        </p:txBody>
      </p:sp>
      <p:sp>
        <p:nvSpPr>
          <p:cNvPr id="8" name="楕円 7">
            <a:extLst>
              <a:ext uri="{FF2B5EF4-FFF2-40B4-BE49-F238E27FC236}">
                <a16:creationId xmlns:a16="http://schemas.microsoft.com/office/drawing/2014/main" id="{FD055BBB-2BDD-433A-A5D2-7735C3A1D125}"/>
              </a:ext>
            </a:extLst>
          </p:cNvPr>
          <p:cNvSpPr/>
          <p:nvPr/>
        </p:nvSpPr>
        <p:spPr>
          <a:xfrm>
            <a:off x="9247024" y="4887197"/>
            <a:ext cx="989881" cy="991305"/>
          </a:xfrm>
          <a:prstGeom prst="ellipse">
            <a:avLst/>
          </a:prstGeom>
          <a:solidFill>
            <a:srgbClr val="FDF3E7"/>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latin typeface="UD デジタル 教科書体 NP-R" panose="02020400000000000000" pitchFamily="18" charset="-128"/>
                <a:ea typeface="UD デジタル 教科書体 NP-R" panose="02020400000000000000" pitchFamily="18" charset="-128"/>
              </a:rPr>
              <a:t>組</a:t>
            </a:r>
          </a:p>
        </p:txBody>
      </p:sp>
      <p:sp>
        <p:nvSpPr>
          <p:cNvPr id="9" name="楕円 8">
            <a:extLst>
              <a:ext uri="{FF2B5EF4-FFF2-40B4-BE49-F238E27FC236}">
                <a16:creationId xmlns:a16="http://schemas.microsoft.com/office/drawing/2014/main" id="{DFE5AB10-3495-48D4-9B7E-7328538C331F}"/>
              </a:ext>
            </a:extLst>
          </p:cNvPr>
          <p:cNvSpPr/>
          <p:nvPr/>
        </p:nvSpPr>
        <p:spPr>
          <a:xfrm>
            <a:off x="8002078" y="3670804"/>
            <a:ext cx="989881" cy="991305"/>
          </a:xfrm>
          <a:prstGeom prst="ellipse">
            <a:avLst/>
          </a:prstGeom>
          <a:solidFill>
            <a:srgbClr val="BDFFDB"/>
          </a:solidFill>
          <a:ln w="28575">
            <a:solidFill>
              <a:srgbClr val="009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latin typeface="UD デジタル 教科書体 NP-R" panose="02020400000000000000" pitchFamily="18" charset="-128"/>
                <a:ea typeface="UD デジタル 教科書体 NP-R" panose="02020400000000000000" pitchFamily="18" charset="-128"/>
              </a:rPr>
              <a:t>組</a:t>
            </a:r>
          </a:p>
        </p:txBody>
      </p:sp>
      <p:sp>
        <p:nvSpPr>
          <p:cNvPr id="10" name="楕円 9">
            <a:extLst>
              <a:ext uri="{FF2B5EF4-FFF2-40B4-BE49-F238E27FC236}">
                <a16:creationId xmlns:a16="http://schemas.microsoft.com/office/drawing/2014/main" id="{2745C27E-2C14-45C3-B49E-38D7625FD54F}"/>
              </a:ext>
            </a:extLst>
          </p:cNvPr>
          <p:cNvSpPr/>
          <p:nvPr/>
        </p:nvSpPr>
        <p:spPr>
          <a:xfrm>
            <a:off x="9254667" y="3670804"/>
            <a:ext cx="989881" cy="991305"/>
          </a:xfrm>
          <a:prstGeom prst="ellipse">
            <a:avLst/>
          </a:prstGeom>
          <a:solidFill>
            <a:srgbClr val="BDFFDB"/>
          </a:solidFill>
          <a:ln w="28575">
            <a:solidFill>
              <a:srgbClr val="009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latin typeface="UD デジタル 教科書体 NP-R" panose="02020400000000000000" pitchFamily="18" charset="-128"/>
                <a:ea typeface="UD デジタル 教科書体 NP-R" panose="02020400000000000000" pitchFamily="18" charset="-128"/>
              </a:rPr>
              <a:t>組</a:t>
            </a:r>
          </a:p>
        </p:txBody>
      </p:sp>
      <p:sp>
        <p:nvSpPr>
          <p:cNvPr id="11" name="楕円 10">
            <a:extLst>
              <a:ext uri="{FF2B5EF4-FFF2-40B4-BE49-F238E27FC236}">
                <a16:creationId xmlns:a16="http://schemas.microsoft.com/office/drawing/2014/main" id="{6E92F623-4E75-4F27-8852-B5687D4BB7C5}"/>
              </a:ext>
            </a:extLst>
          </p:cNvPr>
          <p:cNvSpPr/>
          <p:nvPr/>
        </p:nvSpPr>
        <p:spPr>
          <a:xfrm>
            <a:off x="6734582" y="4892276"/>
            <a:ext cx="989881" cy="991305"/>
          </a:xfrm>
          <a:prstGeom prst="ellipse">
            <a:avLst/>
          </a:prstGeom>
          <a:solidFill>
            <a:srgbClr val="FDF3E7"/>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latin typeface="UD デジタル 教科書体 NP-R" panose="02020400000000000000" pitchFamily="18" charset="-128"/>
                <a:ea typeface="UD デジタル 教科書体 NP-R" panose="02020400000000000000" pitchFamily="18" charset="-128"/>
              </a:rPr>
              <a:t>組</a:t>
            </a:r>
          </a:p>
        </p:txBody>
      </p:sp>
      <p:sp>
        <p:nvSpPr>
          <p:cNvPr id="12" name="楕円 11">
            <a:extLst>
              <a:ext uri="{FF2B5EF4-FFF2-40B4-BE49-F238E27FC236}">
                <a16:creationId xmlns:a16="http://schemas.microsoft.com/office/drawing/2014/main" id="{50B42690-787C-4C5E-AC68-0A4DCAD0E4C4}"/>
              </a:ext>
            </a:extLst>
          </p:cNvPr>
          <p:cNvSpPr/>
          <p:nvPr/>
        </p:nvSpPr>
        <p:spPr>
          <a:xfrm>
            <a:off x="7990803" y="4857033"/>
            <a:ext cx="989881" cy="991305"/>
          </a:xfrm>
          <a:prstGeom prst="ellipse">
            <a:avLst/>
          </a:prstGeom>
          <a:solidFill>
            <a:srgbClr val="FDF3E7"/>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latin typeface="UD デジタル 教科書体 NP-R" panose="02020400000000000000" pitchFamily="18" charset="-128"/>
                <a:ea typeface="UD デジタル 教科書体 NP-R" panose="02020400000000000000" pitchFamily="18" charset="-128"/>
              </a:rPr>
              <a:t>組</a:t>
            </a:r>
          </a:p>
        </p:txBody>
      </p:sp>
      <p:sp>
        <p:nvSpPr>
          <p:cNvPr id="13" name="楕円 12">
            <a:extLst>
              <a:ext uri="{FF2B5EF4-FFF2-40B4-BE49-F238E27FC236}">
                <a16:creationId xmlns:a16="http://schemas.microsoft.com/office/drawing/2014/main" id="{EEC4BF65-9DD4-4A4B-9A62-07261AAA6464}"/>
              </a:ext>
            </a:extLst>
          </p:cNvPr>
          <p:cNvSpPr/>
          <p:nvPr/>
        </p:nvSpPr>
        <p:spPr>
          <a:xfrm>
            <a:off x="6736605" y="3670804"/>
            <a:ext cx="989881" cy="991305"/>
          </a:xfrm>
          <a:prstGeom prst="ellipse">
            <a:avLst/>
          </a:prstGeom>
          <a:solidFill>
            <a:srgbClr val="BDFFDB"/>
          </a:solidFill>
          <a:ln w="28575">
            <a:solidFill>
              <a:srgbClr val="009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latin typeface="UD デジタル 教科書体 NP-R" panose="02020400000000000000" pitchFamily="18" charset="-128"/>
                <a:ea typeface="UD デジタル 教科書体 NP-R" panose="02020400000000000000" pitchFamily="18" charset="-128"/>
              </a:rPr>
              <a:t>組</a:t>
            </a:r>
          </a:p>
        </p:txBody>
      </p:sp>
      <p:sp>
        <p:nvSpPr>
          <p:cNvPr id="14" name="楕円 13">
            <a:extLst>
              <a:ext uri="{FF2B5EF4-FFF2-40B4-BE49-F238E27FC236}">
                <a16:creationId xmlns:a16="http://schemas.microsoft.com/office/drawing/2014/main" id="{25810D1A-2E74-4656-BC53-AC758BE47249}"/>
              </a:ext>
            </a:extLst>
          </p:cNvPr>
          <p:cNvSpPr/>
          <p:nvPr/>
        </p:nvSpPr>
        <p:spPr>
          <a:xfrm>
            <a:off x="6734582" y="2419522"/>
            <a:ext cx="989881" cy="991305"/>
          </a:xfrm>
          <a:prstGeom prst="ellipse">
            <a:avLst/>
          </a:prstGeom>
          <a:solidFill>
            <a:srgbClr val="FFFFB7"/>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latin typeface="UD デジタル 教科書体 NP-R" panose="02020400000000000000" pitchFamily="18" charset="-128"/>
                <a:ea typeface="UD デジタル 教科書体 NP-R" panose="02020400000000000000" pitchFamily="18" charset="-128"/>
              </a:rPr>
              <a:t>組</a:t>
            </a:r>
          </a:p>
        </p:txBody>
      </p:sp>
      <p:sp>
        <p:nvSpPr>
          <p:cNvPr id="15" name="楕円 14">
            <a:extLst>
              <a:ext uri="{FF2B5EF4-FFF2-40B4-BE49-F238E27FC236}">
                <a16:creationId xmlns:a16="http://schemas.microsoft.com/office/drawing/2014/main" id="{534F3B81-7AA6-4509-9F88-4665F6540E9B}"/>
              </a:ext>
            </a:extLst>
          </p:cNvPr>
          <p:cNvSpPr/>
          <p:nvPr/>
        </p:nvSpPr>
        <p:spPr>
          <a:xfrm>
            <a:off x="8016060" y="2419523"/>
            <a:ext cx="989881" cy="991305"/>
          </a:xfrm>
          <a:prstGeom prst="ellipse">
            <a:avLst/>
          </a:prstGeom>
          <a:solidFill>
            <a:srgbClr val="FFFFB7"/>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latin typeface="UD デジタル 教科書体 NP-R" panose="02020400000000000000" pitchFamily="18" charset="-128"/>
                <a:ea typeface="UD デジタル 教科書体 NP-R" panose="02020400000000000000" pitchFamily="18" charset="-128"/>
              </a:rPr>
              <a:t>組</a:t>
            </a:r>
          </a:p>
        </p:txBody>
      </p:sp>
      <p:sp>
        <p:nvSpPr>
          <p:cNvPr id="16" name="楕円 15">
            <a:extLst>
              <a:ext uri="{FF2B5EF4-FFF2-40B4-BE49-F238E27FC236}">
                <a16:creationId xmlns:a16="http://schemas.microsoft.com/office/drawing/2014/main" id="{725EA777-CE8F-4DEF-ABCA-F7E6E62461A3}"/>
              </a:ext>
            </a:extLst>
          </p:cNvPr>
          <p:cNvSpPr/>
          <p:nvPr/>
        </p:nvSpPr>
        <p:spPr>
          <a:xfrm>
            <a:off x="9254667" y="2419523"/>
            <a:ext cx="989881" cy="991305"/>
          </a:xfrm>
          <a:prstGeom prst="ellipse">
            <a:avLst/>
          </a:prstGeom>
          <a:solidFill>
            <a:srgbClr val="FFFFB7"/>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latin typeface="UD デジタル 教科書体 NP-R" panose="02020400000000000000" pitchFamily="18" charset="-128"/>
                <a:ea typeface="UD デジタル 教科書体 NP-R" panose="02020400000000000000" pitchFamily="18" charset="-128"/>
              </a:rPr>
              <a:t>組</a:t>
            </a:r>
          </a:p>
        </p:txBody>
      </p:sp>
    </p:spTree>
    <p:extLst>
      <p:ext uri="{BB962C8B-B14F-4D97-AF65-F5344CB8AC3E}">
        <p14:creationId xmlns:p14="http://schemas.microsoft.com/office/powerpoint/2010/main" val="376227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5.55112E-17 L -0.41745 -0.04468 " pathEditMode="relative" rAng="0" ptsTypes="AA">
                                      <p:cBhvr>
                                        <p:cTn id="6" dur="2000" fill="hold"/>
                                        <p:tgtEl>
                                          <p:spTgt spid="14"/>
                                        </p:tgtEl>
                                        <p:attrNameLst>
                                          <p:attrName>ppt_x</p:attrName>
                                          <p:attrName>ppt_y</p:attrName>
                                        </p:attrNameLst>
                                      </p:cBhvr>
                                      <p:rCtr x="-20872" y="-2245"/>
                                    </p:animMotion>
                                  </p:childTnLst>
                                </p:cTn>
                              </p:par>
                              <p:par>
                                <p:cTn id="7" presetID="42" presetClass="path" presetSubtype="0" accel="50000" decel="50000" fill="hold" grpId="0" nodeType="withEffect">
                                  <p:stCondLst>
                                    <p:cond delay="0"/>
                                  </p:stCondLst>
                                  <p:childTnLst>
                                    <p:animMotion origin="layout" path="M 3.125E-6 5.55112E-17 L -0.19805 -0.04468 " pathEditMode="relative" rAng="0" ptsTypes="AA">
                                      <p:cBhvr>
                                        <p:cTn id="8" dur="2000" fill="hold"/>
                                        <p:tgtEl>
                                          <p:spTgt spid="15"/>
                                        </p:tgtEl>
                                        <p:attrNameLst>
                                          <p:attrName>ppt_x</p:attrName>
                                          <p:attrName>ppt_y</p:attrName>
                                        </p:attrNameLst>
                                      </p:cBhvr>
                                      <p:rCtr x="-9909" y="-2245"/>
                                    </p:animMotion>
                                  </p:childTnLst>
                                </p:cTn>
                              </p:par>
                              <p:par>
                                <p:cTn id="9" presetID="42" presetClass="path" presetSubtype="0" accel="50000" decel="50000" fill="hold" grpId="0" nodeType="withEffect">
                                  <p:stCondLst>
                                    <p:cond delay="0"/>
                                  </p:stCondLst>
                                  <p:childTnLst>
                                    <p:animMotion origin="layout" path="M 6.25E-7 5.55112E-17 L -0.01003 -0.04468 " pathEditMode="relative" rAng="0" ptsTypes="AA">
                                      <p:cBhvr>
                                        <p:cTn id="10" dur="2000" fill="hold"/>
                                        <p:tgtEl>
                                          <p:spTgt spid="16"/>
                                        </p:tgtEl>
                                        <p:attrNameLst>
                                          <p:attrName>ppt_x</p:attrName>
                                          <p:attrName>ppt_y</p:attrName>
                                        </p:attrNameLst>
                                      </p:cBhvr>
                                      <p:rCtr x="-508" y="-2245"/>
                                    </p:animMotion>
                                  </p:childTnLst>
                                </p:cTn>
                              </p:par>
                              <p:par>
                                <p:cTn id="11" presetID="42" presetClass="path" presetSubtype="0" accel="50000" decel="50000" fill="hold" grpId="0" nodeType="withEffect">
                                  <p:stCondLst>
                                    <p:cond delay="0"/>
                                  </p:stCondLst>
                                  <p:childTnLst>
                                    <p:animMotion origin="layout" path="M 1.04167E-6 2.59259E-6 L -0.40912 2.59259E-6 " pathEditMode="relative" rAng="0" ptsTypes="AA">
                                      <p:cBhvr>
                                        <p:cTn id="12" dur="2000" fill="hold"/>
                                        <p:tgtEl>
                                          <p:spTgt spid="13"/>
                                        </p:tgtEl>
                                        <p:attrNameLst>
                                          <p:attrName>ppt_x</p:attrName>
                                          <p:attrName>ppt_y</p:attrName>
                                        </p:attrNameLst>
                                      </p:cBhvr>
                                      <p:rCtr x="-20456" y="0"/>
                                    </p:animMotion>
                                  </p:childTnLst>
                                </p:cTn>
                              </p:par>
                              <p:par>
                                <p:cTn id="13" presetID="42" presetClass="path" presetSubtype="0" accel="50000" decel="50000" fill="hold" grpId="0" nodeType="withEffect">
                                  <p:stCondLst>
                                    <p:cond delay="0"/>
                                  </p:stCondLst>
                                  <p:childTnLst>
                                    <p:animMotion origin="layout" path="M 5E-6 2.59259E-6 L -0.18607 2.59259E-6 " pathEditMode="relative" rAng="0" ptsTypes="AA">
                                      <p:cBhvr>
                                        <p:cTn id="14" dur="2000" fill="hold"/>
                                        <p:tgtEl>
                                          <p:spTgt spid="9"/>
                                        </p:tgtEl>
                                        <p:attrNameLst>
                                          <p:attrName>ppt_x</p:attrName>
                                          <p:attrName>ppt_y</p:attrName>
                                        </p:attrNameLst>
                                      </p:cBhvr>
                                      <p:rCtr x="-9310" y="0"/>
                                    </p:animMotion>
                                  </p:childTnLst>
                                </p:cTn>
                              </p:par>
                              <p:par>
                                <p:cTn id="15" presetID="42" presetClass="path" presetSubtype="0" accel="50000" decel="50000" fill="hold" grpId="0" nodeType="withEffect">
                                  <p:stCondLst>
                                    <p:cond delay="0"/>
                                  </p:stCondLst>
                                  <p:childTnLst>
                                    <p:animMotion origin="layout" path="M 6.25E-7 2.59259E-6 L -0.01992 0.00139 " pathEditMode="relative" rAng="0" ptsTypes="AA">
                                      <p:cBhvr>
                                        <p:cTn id="16" dur="2000" fill="hold"/>
                                        <p:tgtEl>
                                          <p:spTgt spid="10"/>
                                        </p:tgtEl>
                                        <p:attrNameLst>
                                          <p:attrName>ppt_x</p:attrName>
                                          <p:attrName>ppt_y</p:attrName>
                                        </p:attrNameLst>
                                      </p:cBhvr>
                                      <p:rCtr x="-1003" y="69"/>
                                    </p:animMotion>
                                  </p:childTnLst>
                                </p:cTn>
                              </p:par>
                              <p:par>
                                <p:cTn id="17" presetID="42" presetClass="path" presetSubtype="0" accel="50000" decel="50000" fill="hold" grpId="0" nodeType="withEffect">
                                  <p:stCondLst>
                                    <p:cond delay="0"/>
                                  </p:stCondLst>
                                  <p:childTnLst>
                                    <p:animMotion origin="layout" path="M 1.25E-6 1.85185E-6 L -0.40612 0.06713 " pathEditMode="relative" rAng="0" ptsTypes="AA">
                                      <p:cBhvr>
                                        <p:cTn id="18" dur="2000" fill="hold"/>
                                        <p:tgtEl>
                                          <p:spTgt spid="11"/>
                                        </p:tgtEl>
                                        <p:attrNameLst>
                                          <p:attrName>ppt_x</p:attrName>
                                          <p:attrName>ppt_y</p:attrName>
                                        </p:attrNameLst>
                                      </p:cBhvr>
                                      <p:rCtr x="-20313" y="3356"/>
                                    </p:animMotion>
                                  </p:childTnLst>
                                </p:cTn>
                              </p:par>
                              <p:par>
                                <p:cTn id="19" presetID="42" presetClass="path" presetSubtype="0" accel="50000" decel="50000" fill="hold" grpId="0" nodeType="withEffect">
                                  <p:stCondLst>
                                    <p:cond delay="0"/>
                                  </p:stCondLst>
                                  <p:childTnLst>
                                    <p:animMotion origin="layout" path="M -3.54167E-6 4.44444E-6 L -0.17799 0.07222 " pathEditMode="relative" rAng="0" ptsTypes="AA">
                                      <p:cBhvr>
                                        <p:cTn id="20" dur="2000" fill="hold"/>
                                        <p:tgtEl>
                                          <p:spTgt spid="12"/>
                                        </p:tgtEl>
                                        <p:attrNameLst>
                                          <p:attrName>ppt_x</p:attrName>
                                          <p:attrName>ppt_y</p:attrName>
                                        </p:attrNameLst>
                                      </p:cBhvr>
                                      <p:rCtr x="-8906" y="3611"/>
                                    </p:animMotion>
                                  </p:childTnLst>
                                </p:cTn>
                              </p:par>
                              <p:par>
                                <p:cTn id="21" presetID="42" presetClass="path" presetSubtype="0" accel="50000" decel="50000" fill="hold" grpId="0" nodeType="withEffect">
                                  <p:stCondLst>
                                    <p:cond delay="0"/>
                                  </p:stCondLst>
                                  <p:childTnLst>
                                    <p:animMotion origin="layout" path="M 1.66667E-6 -3.7037E-6 L -0.00938 0.03774 " pathEditMode="relative" rAng="0" ptsTypes="AA">
                                      <p:cBhvr>
                                        <p:cTn id="22" dur="2000" fill="hold"/>
                                        <p:tgtEl>
                                          <p:spTgt spid="8"/>
                                        </p:tgtEl>
                                        <p:attrNameLst>
                                          <p:attrName>ppt_x</p:attrName>
                                          <p:attrName>ppt_y</p:attrName>
                                        </p:attrNameLst>
                                      </p:cBhvr>
                                      <p:rCtr x="-469"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FEF152-5575-447D-AEF9-746D43A80B87}"/>
              </a:ext>
            </a:extLst>
          </p:cNvPr>
          <p:cNvSpPr>
            <a:spLocks noGrp="1"/>
          </p:cNvSpPr>
          <p:nvPr>
            <p:ph type="title"/>
          </p:nvPr>
        </p:nvSpPr>
        <p:spPr/>
        <p:txBody>
          <a:bodyPr/>
          <a:lstStyle/>
          <a:p>
            <a:r>
              <a:rPr kumimoji="1" lang="ja-JP" altLang="en-US" dirty="0"/>
              <a:t>自己紹介</a:t>
            </a:r>
            <a:r>
              <a:rPr lang="ja-JP" altLang="en-US" dirty="0"/>
              <a:t>をしよう！</a:t>
            </a:r>
            <a:endParaRPr kumimoji="1" lang="ja-JP" altLang="en-US" dirty="0"/>
          </a:p>
        </p:txBody>
      </p:sp>
      <p:sp>
        <p:nvSpPr>
          <p:cNvPr id="3" name="コンテンツ プレースホルダー 2">
            <a:extLst>
              <a:ext uri="{FF2B5EF4-FFF2-40B4-BE49-F238E27FC236}">
                <a16:creationId xmlns:a16="http://schemas.microsoft.com/office/drawing/2014/main" id="{D0777064-9BDD-4883-9FE7-3941236EC4FF}"/>
              </a:ext>
            </a:extLst>
          </p:cNvPr>
          <p:cNvSpPr>
            <a:spLocks noGrp="1"/>
          </p:cNvSpPr>
          <p:nvPr>
            <p:ph idx="1"/>
          </p:nvPr>
        </p:nvSpPr>
        <p:spPr/>
        <p:txBody>
          <a:bodyPr/>
          <a:lstStyle/>
          <a:p>
            <a:r>
              <a:rPr kumimoji="1" lang="ja-JP" altLang="en-US" sz="2800" dirty="0">
                <a:solidFill>
                  <a:srgbClr val="FF0000"/>
                </a:solidFill>
              </a:rPr>
              <a:t>☆その組のリーダーから始めよう！</a:t>
            </a:r>
            <a:endParaRPr kumimoji="1" lang="en-US" altLang="ja-JP" sz="2800" dirty="0">
              <a:solidFill>
                <a:srgbClr val="FF0000"/>
              </a:solidFill>
            </a:endParaRPr>
          </a:p>
          <a:p>
            <a:r>
              <a:rPr lang="ja-JP" altLang="en-US" sz="2800" dirty="0">
                <a:latin typeface="UD デジタル 教科書体 NP-R" panose="02020400000000000000" pitchFamily="18" charset="-128"/>
                <a:ea typeface="UD デジタル 教科書体 NP-R" panose="02020400000000000000" pitchFamily="18" charset="-128"/>
              </a:rPr>
              <a:t>　①　クラス（「〇年〇組の</a:t>
            </a:r>
            <a:r>
              <a:rPr lang="en-US" altLang="ja-JP" sz="2800" dirty="0">
                <a:latin typeface="UD デジタル 教科書体 NP-R" panose="02020400000000000000" pitchFamily="18" charset="-128"/>
                <a:ea typeface="UD デジタル 教科書体 NP-R" panose="02020400000000000000" pitchFamily="18" charset="-128"/>
              </a:rPr>
              <a:t>…</a:t>
            </a:r>
            <a:r>
              <a:rPr lang="ja-JP" altLang="en-US" sz="2800" dirty="0">
                <a:latin typeface="UD デジタル 教科書体 NP-R" panose="02020400000000000000" pitchFamily="18" charset="-128"/>
                <a:ea typeface="UD デジタル 教科書体 NP-R" panose="02020400000000000000" pitchFamily="18" charset="-128"/>
              </a:rPr>
              <a:t>」）</a:t>
            </a:r>
            <a:endParaRPr lang="en-US" altLang="ja-JP" sz="2800" dirty="0">
              <a:latin typeface="UD デジタル 教科書体 NP-R" panose="02020400000000000000" pitchFamily="18" charset="-128"/>
              <a:ea typeface="UD デジタル 教科書体 NP-R" panose="02020400000000000000" pitchFamily="18" charset="-128"/>
            </a:endParaRPr>
          </a:p>
          <a:p>
            <a:r>
              <a:rPr kumimoji="1" lang="ja-JP" altLang="en-US" sz="2800" dirty="0">
                <a:latin typeface="UD デジタル 教科書体 NP-R" panose="02020400000000000000" pitchFamily="18" charset="-128"/>
                <a:ea typeface="UD デジタル 教科書体 NP-R" panose="02020400000000000000" pitchFamily="18" charset="-128"/>
              </a:rPr>
              <a:t>　②　名前（「〇〇 〇〇です」）</a:t>
            </a:r>
            <a:endParaRPr kumimoji="1" lang="en-US" altLang="ja-JP" sz="2800" dirty="0">
              <a:latin typeface="UD デジタル 教科書体 NP-R" panose="02020400000000000000" pitchFamily="18" charset="-128"/>
              <a:ea typeface="UD デジタル 教科書体 NP-R" panose="02020400000000000000" pitchFamily="18" charset="-128"/>
            </a:endParaRPr>
          </a:p>
          <a:p>
            <a:r>
              <a:rPr lang="ja-JP" altLang="en-US" sz="2800" dirty="0">
                <a:latin typeface="UD デジタル 教科書体 NP-R" panose="02020400000000000000" pitchFamily="18" charset="-128"/>
                <a:ea typeface="UD デジタル 教科書体 NP-R" panose="02020400000000000000" pitchFamily="18" charset="-128"/>
              </a:rPr>
              <a:t>　③　アピールポイントを１つ</a:t>
            </a:r>
            <a:endParaRPr lang="en-US" altLang="ja-JP" sz="2800" dirty="0">
              <a:latin typeface="UD デジタル 教科書体 NP-R" panose="02020400000000000000" pitchFamily="18" charset="-128"/>
              <a:ea typeface="UD デジタル 教科書体 NP-R" panose="02020400000000000000" pitchFamily="18" charset="-128"/>
            </a:endParaRPr>
          </a:p>
          <a:p>
            <a:r>
              <a:rPr kumimoji="1" lang="ja-JP" altLang="en-US" sz="2800" dirty="0">
                <a:latin typeface="UD デジタル 教科書体 NP-R" panose="02020400000000000000" pitchFamily="18" charset="-128"/>
                <a:ea typeface="UD デジタル 教科書体 NP-R" panose="02020400000000000000" pitchFamily="18" charset="-128"/>
              </a:rPr>
              <a:t>　（例）・ 趣味・特技</a:t>
            </a:r>
            <a:endParaRPr kumimoji="1" lang="en-US" altLang="ja-JP" sz="2800" dirty="0">
              <a:latin typeface="UD デジタル 教科書体 NP-R" panose="02020400000000000000" pitchFamily="18" charset="-128"/>
              <a:ea typeface="UD デジタル 教科書体 NP-R" panose="02020400000000000000" pitchFamily="18" charset="-128"/>
            </a:endParaRPr>
          </a:p>
          <a:p>
            <a:r>
              <a:rPr lang="ja-JP" altLang="en-US" sz="2800" dirty="0">
                <a:latin typeface="UD デジタル 教科書体 NP-R" panose="02020400000000000000" pitchFamily="18" charset="-128"/>
                <a:ea typeface="UD デジタル 教科書体 NP-R" panose="02020400000000000000" pitchFamily="18" charset="-128"/>
              </a:rPr>
              <a:t>　　　　・ 好きな教科・得意な教科</a:t>
            </a:r>
            <a:endParaRPr lang="en-US" altLang="ja-JP" sz="2800" dirty="0">
              <a:latin typeface="UD デジタル 教科書体 NP-R" panose="02020400000000000000" pitchFamily="18" charset="-128"/>
              <a:ea typeface="UD デジタル 教科書体 NP-R" panose="02020400000000000000" pitchFamily="18" charset="-128"/>
            </a:endParaRPr>
          </a:p>
          <a:p>
            <a:r>
              <a:rPr kumimoji="1" lang="ja-JP" altLang="en-US" sz="2800" dirty="0">
                <a:latin typeface="UD デジタル 教科書体 NP-R" panose="02020400000000000000" pitchFamily="18" charset="-128"/>
                <a:ea typeface="UD デジタル 教科書体 NP-R" panose="02020400000000000000" pitchFamily="18" charset="-128"/>
              </a:rPr>
              <a:t>　　　　・ 今、はまっていること</a:t>
            </a:r>
            <a:endParaRPr kumimoji="1" lang="en-US" altLang="ja-JP" sz="2800" dirty="0">
              <a:latin typeface="UD デジタル 教科書体 NP-R" panose="02020400000000000000" pitchFamily="18" charset="-128"/>
              <a:ea typeface="UD デジタル 教科書体 NP-R" panose="02020400000000000000" pitchFamily="18" charset="-128"/>
            </a:endParaRPr>
          </a:p>
          <a:p>
            <a:r>
              <a:rPr lang="ja-JP" altLang="en-US" sz="2800" dirty="0">
                <a:latin typeface="UD デジタル 教科書体 NP-R" panose="02020400000000000000" pitchFamily="18" charset="-128"/>
                <a:ea typeface="UD デジタル 教科書体 NP-R" panose="02020400000000000000" pitchFamily="18" charset="-128"/>
              </a:rPr>
              <a:t>　　　　・ その他</a:t>
            </a:r>
            <a:endParaRPr lang="en-US" altLang="ja-JP" sz="2800" dirty="0">
              <a:latin typeface="UD デジタル 教科書体 NP-R" panose="02020400000000000000" pitchFamily="18" charset="-128"/>
              <a:ea typeface="UD デジタル 教科書体 NP-R" panose="02020400000000000000" pitchFamily="18" charset="-128"/>
            </a:endParaRPr>
          </a:p>
          <a:p>
            <a:r>
              <a:rPr kumimoji="1" lang="ja-JP" altLang="en-US" sz="2800" dirty="0">
                <a:latin typeface="UD デジタル 教科書体 NP-R" panose="02020400000000000000" pitchFamily="18" charset="-128"/>
                <a:ea typeface="UD デジタル 教科書体 NP-R" panose="02020400000000000000" pitchFamily="18" charset="-128"/>
              </a:rPr>
              <a:t>　④　「よろしくお願いします！」</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4" name="スライド番号プレースホルダー 3">
            <a:extLst>
              <a:ext uri="{FF2B5EF4-FFF2-40B4-BE49-F238E27FC236}">
                <a16:creationId xmlns:a16="http://schemas.microsoft.com/office/drawing/2014/main" id="{9C9E4BF0-653B-486C-B42C-0824DA982875}"/>
              </a:ext>
            </a:extLst>
          </p:cNvPr>
          <p:cNvSpPr>
            <a:spLocks noGrp="1"/>
          </p:cNvSpPr>
          <p:nvPr>
            <p:ph type="sldNum" sz="quarter" idx="12"/>
          </p:nvPr>
        </p:nvSpPr>
        <p:spPr/>
        <p:txBody>
          <a:bodyPr/>
          <a:lstStyle/>
          <a:p>
            <a:fld id="{ADA97D1A-1B80-482D-A443-D1DE46BFE97E}" type="slidenum">
              <a:rPr kumimoji="1" lang="ja-JP" altLang="en-US" smtClean="0"/>
              <a:t>8</a:t>
            </a:fld>
            <a:endParaRPr kumimoji="1" lang="ja-JP" altLang="en-US"/>
          </a:p>
        </p:txBody>
      </p:sp>
      <p:sp>
        <p:nvSpPr>
          <p:cNvPr id="6" name="吹き出し: 角を丸めた四角形 5">
            <a:extLst>
              <a:ext uri="{FF2B5EF4-FFF2-40B4-BE49-F238E27FC236}">
                <a16:creationId xmlns:a16="http://schemas.microsoft.com/office/drawing/2014/main" id="{D87785CA-DAE8-4EDF-95D9-755FC47D3BC7}"/>
              </a:ext>
            </a:extLst>
          </p:cNvPr>
          <p:cNvSpPr/>
          <p:nvPr/>
        </p:nvSpPr>
        <p:spPr>
          <a:xfrm>
            <a:off x="6910174" y="4360194"/>
            <a:ext cx="3515590" cy="1810512"/>
          </a:xfrm>
          <a:prstGeom prst="wedgeRoundRectCallout">
            <a:avLst>
              <a:gd name="adj1" fmla="val 53920"/>
              <a:gd name="adj2" fmla="val 2085"/>
              <a:gd name="adj3" fmla="val 16667"/>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UD デジタル 教科書体 NP-R" panose="02020400000000000000" pitchFamily="18" charset="-128"/>
                <a:ea typeface="UD デジタル 教科書体 NP-R" panose="02020400000000000000" pitchFamily="18" charset="-128"/>
              </a:rPr>
              <a:t>上級生から順に</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gn="ctr"/>
            <a:r>
              <a:rPr kumimoji="1" lang="ja-JP" altLang="en-US" sz="2800" dirty="0">
                <a:latin typeface="UD デジタル 教科書体 NP-R" panose="02020400000000000000" pitchFamily="18" charset="-128"/>
                <a:ea typeface="UD デジタル 教科書体 NP-R" panose="02020400000000000000" pitchFamily="18" charset="-128"/>
              </a:rPr>
              <a:t>左側の人へ進めて</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gn="ctr"/>
            <a:r>
              <a:rPr kumimoji="1" lang="ja-JP" altLang="en-US" sz="2800" dirty="0">
                <a:latin typeface="UD デジタル 教科書体 NP-R" panose="02020400000000000000" pitchFamily="18" charset="-128"/>
                <a:ea typeface="UD デジタル 教科書体 NP-R" panose="02020400000000000000" pitchFamily="18" charset="-128"/>
              </a:rPr>
              <a:t>いこう！</a:t>
            </a:r>
          </a:p>
        </p:txBody>
      </p:sp>
      <p:sp>
        <p:nvSpPr>
          <p:cNvPr id="7" name="吹き出し: 角を丸めた四角形 6">
            <a:extLst>
              <a:ext uri="{FF2B5EF4-FFF2-40B4-BE49-F238E27FC236}">
                <a16:creationId xmlns:a16="http://schemas.microsoft.com/office/drawing/2014/main" id="{AE7AD39D-3072-4A18-B6E1-FC3BFB5408E4}"/>
              </a:ext>
            </a:extLst>
          </p:cNvPr>
          <p:cNvSpPr/>
          <p:nvPr/>
        </p:nvSpPr>
        <p:spPr>
          <a:xfrm>
            <a:off x="6779468" y="2005604"/>
            <a:ext cx="3777002" cy="1631943"/>
          </a:xfrm>
          <a:prstGeom prst="wedgeRoundRectCallout">
            <a:avLst>
              <a:gd name="adj1" fmla="val 46327"/>
              <a:gd name="adj2" fmla="val 70500"/>
              <a:gd name="adj3" fmla="val 16667"/>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UD デジタル 教科書体 NP-R" panose="02020400000000000000" pitchFamily="18" charset="-128"/>
                <a:ea typeface="UD デジタル 教科書体 NP-R" panose="02020400000000000000" pitchFamily="18" charset="-128"/>
              </a:rPr>
              <a:t>他の人の自己紹介を</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gn="ctr"/>
            <a:r>
              <a:rPr kumimoji="1"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うなずきながら</a:t>
            </a:r>
            <a:endParaRPr kumimoji="1" lang="en-US" altLang="ja-JP" sz="2800" b="1" dirty="0">
              <a:solidFill>
                <a:srgbClr val="FF0000"/>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聞ける</a:t>
            </a:r>
            <a:r>
              <a:rPr kumimoji="1" lang="ja-JP" altLang="en-US" sz="2800" dirty="0">
                <a:latin typeface="UD デジタル 教科書体 NP-R" panose="02020400000000000000" pitchFamily="18" charset="-128"/>
                <a:ea typeface="UD デジタル 教科書体 NP-R" panose="02020400000000000000" pitchFamily="18" charset="-128"/>
              </a:rPr>
              <a:t>といいね！</a:t>
            </a:r>
            <a:endParaRPr kumimoji="1" lang="en-US" altLang="ja-JP" sz="2800" dirty="0">
              <a:latin typeface="UD デジタル 教科書体 NP-R" panose="02020400000000000000" pitchFamily="18" charset="-128"/>
              <a:ea typeface="UD デジタル 教科書体 NP-R" panose="02020400000000000000" pitchFamily="18" charset="-128"/>
            </a:endParaRPr>
          </a:p>
        </p:txBody>
      </p:sp>
      <p:sp>
        <p:nvSpPr>
          <p:cNvPr id="8" name="吹き出し: 円形 7">
            <a:extLst>
              <a:ext uri="{FF2B5EF4-FFF2-40B4-BE49-F238E27FC236}">
                <a16:creationId xmlns:a16="http://schemas.microsoft.com/office/drawing/2014/main" id="{5C583B55-5A30-0A1C-75D1-AF0D4D282A1F}"/>
              </a:ext>
            </a:extLst>
          </p:cNvPr>
          <p:cNvSpPr/>
          <p:nvPr/>
        </p:nvSpPr>
        <p:spPr>
          <a:xfrm>
            <a:off x="9750257" y="1455519"/>
            <a:ext cx="2211636" cy="745915"/>
          </a:xfrm>
          <a:prstGeom prst="wedgeEllipseCallout">
            <a:avLst>
              <a:gd name="adj1" fmla="val -19267"/>
              <a:gd name="adj2" fmla="val 60821"/>
            </a:avLst>
          </a:prstGeom>
          <a:solidFill>
            <a:srgbClr val="D9F5FF"/>
          </a:solidFill>
          <a:ln w="190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UD デジタル 教科書体 NP-R" panose="02020400000000000000" pitchFamily="18" charset="-128"/>
                <a:ea typeface="UD デジタル 教科書体 NP-R" panose="02020400000000000000" pitchFamily="18" charset="-128"/>
              </a:rPr>
              <a:t>リアクション</a:t>
            </a:r>
          </a:p>
        </p:txBody>
      </p:sp>
      <p:sp>
        <p:nvSpPr>
          <p:cNvPr id="9" name="吹き出し: 円形 8">
            <a:extLst>
              <a:ext uri="{FF2B5EF4-FFF2-40B4-BE49-F238E27FC236}">
                <a16:creationId xmlns:a16="http://schemas.microsoft.com/office/drawing/2014/main" id="{A4A5BCD9-B0A9-8B33-2B61-CBC1AB0F354E}"/>
              </a:ext>
            </a:extLst>
          </p:cNvPr>
          <p:cNvSpPr/>
          <p:nvPr/>
        </p:nvSpPr>
        <p:spPr>
          <a:xfrm>
            <a:off x="6273048" y="5805873"/>
            <a:ext cx="1614197" cy="745915"/>
          </a:xfrm>
          <a:prstGeom prst="wedgeEllipseCallout">
            <a:avLst>
              <a:gd name="adj1" fmla="val 44733"/>
              <a:gd name="adj2" fmla="val -44974"/>
            </a:avLst>
          </a:prstGeom>
          <a:solidFill>
            <a:srgbClr val="D9F5FF"/>
          </a:solidFill>
          <a:ln w="190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UD デジタル 教科書体 NP-R" panose="02020400000000000000" pitchFamily="18" charset="-128"/>
                <a:ea typeface="UD デジタル 教科書体 NP-R" panose="02020400000000000000" pitchFamily="18" charset="-128"/>
              </a:rPr>
              <a:t>自分から</a:t>
            </a:r>
          </a:p>
        </p:txBody>
      </p:sp>
      <p:sp>
        <p:nvSpPr>
          <p:cNvPr id="10" name="吹き出し: 角を丸めた四角形 9">
            <a:extLst>
              <a:ext uri="{FF2B5EF4-FFF2-40B4-BE49-F238E27FC236}">
                <a16:creationId xmlns:a16="http://schemas.microsoft.com/office/drawing/2014/main" id="{055BE7F6-ACD6-428E-B69A-4A7F4EB15727}"/>
              </a:ext>
            </a:extLst>
          </p:cNvPr>
          <p:cNvSpPr/>
          <p:nvPr/>
        </p:nvSpPr>
        <p:spPr>
          <a:xfrm>
            <a:off x="60960" y="3879325"/>
            <a:ext cx="2371344" cy="1517904"/>
          </a:xfrm>
          <a:prstGeom prst="wedgeRoundRectCallout">
            <a:avLst>
              <a:gd name="adj1" fmla="val 60713"/>
              <a:gd name="adj2" fmla="val 29970"/>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UD デジタル 教科書体 NP-R" panose="02020400000000000000" pitchFamily="18" charset="-128"/>
                <a:ea typeface="UD デジタル 教科書体 NP-R" panose="02020400000000000000" pitchFamily="18" charset="-128"/>
              </a:rPr>
              <a:t>イヌ派</a:t>
            </a:r>
            <a:r>
              <a:rPr kumimoji="1" lang="en-US" altLang="ja-JP" sz="2000" dirty="0">
                <a:latin typeface="UD デジタル 教科書体 NP-R" panose="02020400000000000000" pitchFamily="18" charset="-128"/>
                <a:ea typeface="UD デジタル 教科書体 NP-R" panose="02020400000000000000" pitchFamily="18" charset="-128"/>
              </a:rPr>
              <a:t>or</a:t>
            </a:r>
            <a:r>
              <a:rPr kumimoji="1" lang="ja-JP" altLang="en-US" sz="2000" dirty="0">
                <a:latin typeface="UD デジタル 教科書体 NP-R" panose="02020400000000000000" pitchFamily="18" charset="-128"/>
                <a:ea typeface="UD デジタル 教科書体 NP-R" panose="02020400000000000000" pitchFamily="18" charset="-128"/>
              </a:rPr>
              <a:t>ネコ派</a:t>
            </a:r>
            <a:endParaRPr kumimoji="1" lang="en-US" altLang="ja-JP" sz="2000" dirty="0">
              <a:latin typeface="UD デジタル 教科書体 NP-R" panose="02020400000000000000" pitchFamily="18" charset="-128"/>
              <a:ea typeface="UD デジタル 教科書体 NP-R" panose="02020400000000000000" pitchFamily="18" charset="-128"/>
            </a:endParaRPr>
          </a:p>
          <a:p>
            <a:pPr algn="ctr"/>
            <a:r>
              <a:rPr kumimoji="1" lang="ja-JP" altLang="en-US" sz="2000" dirty="0">
                <a:latin typeface="UD デジタル 教科書体 NP-R" panose="02020400000000000000" pitchFamily="18" charset="-128"/>
                <a:ea typeface="UD デジタル 教科書体 NP-R" panose="02020400000000000000" pitchFamily="18" charset="-128"/>
              </a:rPr>
              <a:t>パン派</a:t>
            </a:r>
            <a:r>
              <a:rPr kumimoji="1" lang="en-US" altLang="ja-JP" sz="2000" dirty="0">
                <a:latin typeface="UD デジタル 教科書体 NP-R" panose="02020400000000000000" pitchFamily="18" charset="-128"/>
                <a:ea typeface="UD デジタル 教科書体 NP-R" panose="02020400000000000000" pitchFamily="18" charset="-128"/>
              </a:rPr>
              <a:t>or</a:t>
            </a:r>
            <a:r>
              <a:rPr kumimoji="1" lang="ja-JP" altLang="en-US" sz="2000" dirty="0">
                <a:latin typeface="UD デジタル 教科書体 NP-R" panose="02020400000000000000" pitchFamily="18" charset="-128"/>
                <a:ea typeface="UD デジタル 教科書体 NP-R" panose="02020400000000000000" pitchFamily="18" charset="-128"/>
              </a:rPr>
              <a:t>ご飯派</a:t>
            </a:r>
            <a:endParaRPr kumimoji="1" lang="en-US" altLang="ja-JP" sz="2000" dirty="0">
              <a:latin typeface="UD デジタル 教科書体 NP-R" panose="02020400000000000000" pitchFamily="18" charset="-128"/>
              <a:ea typeface="UD デジタル 教科書体 NP-R" panose="02020400000000000000" pitchFamily="18" charset="-128"/>
            </a:endParaRPr>
          </a:p>
          <a:p>
            <a:pPr algn="ctr"/>
            <a:r>
              <a:rPr kumimoji="1" lang="ja-JP" altLang="en-US" sz="2000" dirty="0">
                <a:latin typeface="UD デジタル 教科書体 NP-R" panose="02020400000000000000" pitchFamily="18" charset="-128"/>
                <a:ea typeface="UD デジタル 教科書体 NP-R" panose="02020400000000000000" pitchFamily="18" charset="-128"/>
              </a:rPr>
              <a:t>キノコ</a:t>
            </a:r>
            <a:r>
              <a:rPr kumimoji="1" lang="en-US" altLang="ja-JP" sz="2000" dirty="0">
                <a:latin typeface="UD デジタル 教科書体 NP-R" panose="02020400000000000000" pitchFamily="18" charset="-128"/>
                <a:ea typeface="UD デジタル 教科書体 NP-R" panose="02020400000000000000" pitchFamily="18" charset="-128"/>
              </a:rPr>
              <a:t>or</a:t>
            </a:r>
            <a:r>
              <a:rPr kumimoji="1" lang="ja-JP" altLang="en-US" sz="2000" dirty="0">
                <a:latin typeface="UD デジタル 教科書体 NP-R" panose="02020400000000000000" pitchFamily="18" charset="-128"/>
                <a:ea typeface="UD デジタル 教科書体 NP-R" panose="02020400000000000000" pitchFamily="18" charset="-128"/>
              </a:rPr>
              <a:t>タケノコ</a:t>
            </a:r>
            <a:endParaRPr kumimoji="1" lang="en-US" altLang="ja-JP" sz="2000" dirty="0">
              <a:latin typeface="UD デジタル 教科書体 NP-R" panose="02020400000000000000" pitchFamily="18" charset="-128"/>
              <a:ea typeface="UD デジタル 教科書体 NP-R" panose="02020400000000000000" pitchFamily="18" charset="-128"/>
            </a:endParaRPr>
          </a:p>
        </p:txBody>
      </p:sp>
      <p:pic>
        <p:nvPicPr>
          <p:cNvPr id="11" name="図 10">
            <a:extLst>
              <a:ext uri="{FF2B5EF4-FFF2-40B4-BE49-F238E27FC236}">
                <a16:creationId xmlns:a16="http://schemas.microsoft.com/office/drawing/2014/main" id="{6AC408FF-3E38-4533-99A1-F4FC97AD44FC}"/>
              </a:ext>
            </a:extLst>
          </p:cNvPr>
          <p:cNvPicPr>
            <a:picLocks noChangeAspect="1"/>
          </p:cNvPicPr>
          <p:nvPr/>
        </p:nvPicPr>
        <p:blipFill rotWithShape="1">
          <a:blip r:embed="rId3">
            <a:extLst>
              <a:ext uri="{28A0092B-C50C-407E-A947-70E740481C1C}">
                <a14:useLocalDpi xmlns:a14="http://schemas.microsoft.com/office/drawing/2010/main" val="0"/>
              </a:ext>
            </a:extLst>
          </a:blip>
          <a:srcRect l="19066" t="3712" r="21625" b="44187"/>
          <a:stretch/>
        </p:blipFill>
        <p:spPr>
          <a:xfrm>
            <a:off x="10375780" y="3381606"/>
            <a:ext cx="1786506" cy="2886273"/>
          </a:xfrm>
          <a:prstGeom prst="rect">
            <a:avLst/>
          </a:prstGeom>
        </p:spPr>
      </p:pic>
    </p:spTree>
    <p:extLst>
      <p:ext uri="{BB962C8B-B14F-4D97-AF65-F5344CB8AC3E}">
        <p14:creationId xmlns:p14="http://schemas.microsoft.com/office/powerpoint/2010/main" val="121006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7FF03A-4B73-43FC-BE0D-A59DA5D5CB1F}"/>
              </a:ext>
            </a:extLst>
          </p:cNvPr>
          <p:cNvSpPr>
            <a:spLocks noGrp="1"/>
          </p:cNvSpPr>
          <p:nvPr>
            <p:ph type="title"/>
          </p:nvPr>
        </p:nvSpPr>
        <p:spPr/>
        <p:txBody>
          <a:bodyPr/>
          <a:lstStyle/>
          <a:p>
            <a:r>
              <a:rPr kumimoji="1" lang="ja-JP" altLang="en-US" dirty="0"/>
              <a:t>２　役割分担</a:t>
            </a:r>
          </a:p>
        </p:txBody>
      </p:sp>
      <p:sp>
        <p:nvSpPr>
          <p:cNvPr id="3" name="コンテンツ プレースホルダー 2">
            <a:extLst>
              <a:ext uri="{FF2B5EF4-FFF2-40B4-BE49-F238E27FC236}">
                <a16:creationId xmlns:a16="http://schemas.microsoft.com/office/drawing/2014/main" id="{25D1513F-32B3-4322-8852-8576E2F5859D}"/>
              </a:ext>
            </a:extLst>
          </p:cNvPr>
          <p:cNvSpPr>
            <a:spLocks noGrp="1"/>
          </p:cNvSpPr>
          <p:nvPr>
            <p:ph idx="1"/>
          </p:nvPr>
        </p:nvSpPr>
        <p:spPr>
          <a:xfrm>
            <a:off x="1097280" y="1104181"/>
            <a:ext cx="10058400" cy="5197045"/>
          </a:xfrm>
        </p:spPr>
        <p:txBody>
          <a:bodyPr>
            <a:normAutofit lnSpcReduction="10000"/>
          </a:bodyPr>
          <a:lstStyle/>
          <a:p>
            <a:r>
              <a:rPr kumimoji="1" lang="ja-JP" altLang="en-US" sz="3200" dirty="0">
                <a:latin typeface="UD デジタル 教科書体 NP-R" panose="02020400000000000000" pitchFamily="18" charset="-128"/>
                <a:ea typeface="UD デジタル 教科書体 NP-R" panose="02020400000000000000" pitchFamily="18" charset="-128"/>
              </a:rPr>
              <a:t>○　リーダー（</a:t>
            </a:r>
            <a:r>
              <a:rPr kumimoji="1" lang="en-US" altLang="ja-JP" sz="3200" dirty="0">
                <a:latin typeface="UD デジタル 教科書体 NP-R" panose="02020400000000000000" pitchFamily="18" charset="-128"/>
                <a:ea typeface="UD デジタル 教科書体 NP-R" panose="02020400000000000000" pitchFamily="18" charset="-128"/>
              </a:rPr>
              <a:t>1</a:t>
            </a:r>
            <a:r>
              <a:rPr kumimoji="1" lang="ja-JP" altLang="en-US" sz="3200" dirty="0">
                <a:latin typeface="UD デジタル 教科書体 NP-R" panose="02020400000000000000" pitchFamily="18" charset="-128"/>
                <a:ea typeface="UD デジタル 教科書体 NP-R" panose="02020400000000000000" pitchFamily="18" charset="-128"/>
              </a:rPr>
              <a:t>名）と記録係（</a:t>
            </a:r>
            <a:r>
              <a:rPr kumimoji="1" lang="en-US" altLang="ja-JP" sz="3200" dirty="0">
                <a:latin typeface="UD デジタル 教科書体 NP-R" panose="02020400000000000000" pitchFamily="18" charset="-128"/>
                <a:ea typeface="UD デジタル 教科書体 NP-R" panose="02020400000000000000" pitchFamily="18" charset="-128"/>
              </a:rPr>
              <a:t>1</a:t>
            </a:r>
            <a:r>
              <a:rPr kumimoji="1" lang="ja-JP" altLang="en-US" sz="3200" dirty="0">
                <a:latin typeface="UD デジタル 教科書体 NP-R" panose="02020400000000000000" pitchFamily="18" charset="-128"/>
                <a:ea typeface="UD デジタル 教科書体 NP-R" panose="02020400000000000000" pitchFamily="18" charset="-128"/>
              </a:rPr>
              <a:t>名）を決める。</a:t>
            </a:r>
            <a:endParaRPr kumimoji="1" lang="en-US" altLang="ja-JP" sz="3200" dirty="0">
              <a:latin typeface="UD デジタル 教科書体 NP-R" panose="02020400000000000000" pitchFamily="18" charset="-128"/>
              <a:ea typeface="UD デジタル 教科書体 NP-R" panose="02020400000000000000" pitchFamily="18" charset="-128"/>
            </a:endParaRPr>
          </a:p>
          <a:p>
            <a:r>
              <a:rPr lang="ja-JP" altLang="en-US" sz="3200" dirty="0">
                <a:latin typeface="UD デジタル 教科書体 NP-R" panose="02020400000000000000" pitchFamily="18" charset="-128"/>
                <a:ea typeface="UD デジタル 教科書体 NP-R" panose="02020400000000000000" pitchFamily="18" charset="-128"/>
              </a:rPr>
              <a:t>　・　</a:t>
            </a:r>
            <a:r>
              <a:rPr lang="ja-JP" altLang="en-US" sz="3200" b="1" dirty="0">
                <a:solidFill>
                  <a:srgbClr val="FF0000"/>
                </a:solidFill>
                <a:latin typeface="UD デジタル 教科書体 NP-R" panose="02020400000000000000" pitchFamily="18" charset="-128"/>
                <a:ea typeface="UD デジタル 教科書体 NP-R" panose="02020400000000000000" pitchFamily="18" charset="-128"/>
              </a:rPr>
              <a:t>リーダー</a:t>
            </a:r>
            <a:r>
              <a:rPr lang="ja-JP" altLang="en-US" sz="3200" dirty="0">
                <a:solidFill>
                  <a:srgbClr val="FF0000"/>
                </a:solidFill>
                <a:latin typeface="UD デジタル 教科書体 NP-R" panose="02020400000000000000" pitchFamily="18" charset="-128"/>
                <a:ea typeface="UD デジタル 教科書体 NP-R" panose="02020400000000000000" pitchFamily="18" charset="-128"/>
              </a:rPr>
              <a:t>　</a:t>
            </a:r>
            <a:r>
              <a:rPr lang="en-US" altLang="ja-JP" sz="3200" dirty="0">
                <a:latin typeface="UD デジタル 教科書体 NP-R" panose="02020400000000000000" pitchFamily="18" charset="-128"/>
                <a:ea typeface="UD デジタル 教科書体 NP-R" panose="02020400000000000000" pitchFamily="18" charset="-128"/>
              </a:rPr>
              <a:t>…</a:t>
            </a:r>
            <a:r>
              <a:rPr lang="ja-JP" altLang="en-US" sz="3200" dirty="0">
                <a:latin typeface="UD デジタル 教科書体 NP-R" panose="02020400000000000000" pitchFamily="18" charset="-128"/>
                <a:ea typeface="UD デジタル 教科書体 NP-R" panose="02020400000000000000" pitchFamily="18" charset="-128"/>
              </a:rPr>
              <a:t>　意見交換を進める係</a:t>
            </a:r>
            <a:endParaRPr lang="en-US" altLang="ja-JP" sz="3200" dirty="0">
              <a:latin typeface="UD デジタル 教科書体 NP-R" panose="02020400000000000000" pitchFamily="18" charset="-128"/>
              <a:ea typeface="UD デジタル 教科書体 NP-R" panose="02020400000000000000" pitchFamily="18" charset="-128"/>
            </a:endParaRPr>
          </a:p>
          <a:p>
            <a:r>
              <a:rPr kumimoji="1" lang="ja-JP" altLang="en-US" sz="3200" dirty="0">
                <a:latin typeface="UD デジタル 教科書体 NP-R" panose="02020400000000000000" pitchFamily="18" charset="-128"/>
                <a:ea typeface="UD デジタル 教科書体 NP-R" panose="02020400000000000000" pitchFamily="18" charset="-128"/>
              </a:rPr>
              <a:t>　・　</a:t>
            </a:r>
            <a:r>
              <a:rPr kumimoji="1" lang="ja-JP" altLang="en-US" sz="3200" b="1" dirty="0">
                <a:solidFill>
                  <a:srgbClr val="7030A0"/>
                </a:solidFill>
                <a:latin typeface="UD デジタル 教科書体 NP-R" panose="02020400000000000000" pitchFamily="18" charset="-128"/>
                <a:ea typeface="UD デジタル 教科書体 NP-R" panose="02020400000000000000" pitchFamily="18" charset="-128"/>
              </a:rPr>
              <a:t>記録係</a:t>
            </a:r>
            <a:r>
              <a:rPr kumimoji="1" lang="ja-JP" altLang="en-US" sz="3200" dirty="0">
                <a:latin typeface="UD デジタル 教科書体 NP-R" panose="02020400000000000000" pitchFamily="18" charset="-128"/>
                <a:ea typeface="UD デジタル 教科書体 NP-R" panose="02020400000000000000" pitchFamily="18" charset="-128"/>
              </a:rPr>
              <a:t>　　</a:t>
            </a:r>
            <a:r>
              <a:rPr kumimoji="1" lang="en-US" altLang="ja-JP" sz="3200" dirty="0">
                <a:latin typeface="UD デジタル 教科書体 NP-R" panose="02020400000000000000" pitchFamily="18" charset="-128"/>
                <a:ea typeface="UD デジタル 教科書体 NP-R" panose="02020400000000000000" pitchFamily="18" charset="-128"/>
              </a:rPr>
              <a:t>…</a:t>
            </a:r>
            <a:r>
              <a:rPr kumimoji="1" lang="ja-JP" altLang="en-US" sz="3200" dirty="0">
                <a:latin typeface="UD デジタル 教科書体 NP-R" panose="02020400000000000000" pitchFamily="18" charset="-128"/>
                <a:ea typeface="UD デジタル 教科書体 NP-R" panose="02020400000000000000" pitchFamily="18" charset="-128"/>
              </a:rPr>
              <a:t>　出た意見を簡単にまとめ、</a:t>
            </a:r>
            <a:endParaRPr kumimoji="1" lang="en-US" altLang="ja-JP" sz="3200" dirty="0">
              <a:latin typeface="UD デジタル 教科書体 NP-R" panose="02020400000000000000" pitchFamily="18" charset="-128"/>
              <a:ea typeface="UD デジタル 教科書体 NP-R" panose="02020400000000000000" pitchFamily="18" charset="-128"/>
            </a:endParaRPr>
          </a:p>
          <a:p>
            <a:r>
              <a:rPr lang="ja-JP" altLang="en-US" sz="3200" dirty="0">
                <a:latin typeface="UD デジタル 教科書体 NP-R" panose="02020400000000000000" pitchFamily="18" charset="-128"/>
                <a:ea typeface="UD デジタル 教科書体 NP-R" panose="02020400000000000000" pitchFamily="18" charset="-128"/>
              </a:rPr>
              <a:t>　　　　　　　　　　タブレット端末</a:t>
            </a:r>
            <a:r>
              <a:rPr kumimoji="1" lang="ja-JP" altLang="en-US" sz="3200" dirty="0">
                <a:latin typeface="UD デジタル 教科書体 NP-R" panose="02020400000000000000" pitchFamily="18" charset="-128"/>
                <a:ea typeface="UD デジタル 教科書体 NP-R" panose="02020400000000000000" pitchFamily="18" charset="-128"/>
              </a:rPr>
              <a:t>に打ち込む係</a:t>
            </a:r>
            <a:endParaRPr kumimoji="1" lang="en-US" altLang="ja-JP" sz="3200" dirty="0">
              <a:latin typeface="UD デジタル 教科書体 NP-R" panose="02020400000000000000" pitchFamily="18" charset="-128"/>
              <a:ea typeface="UD デジタル 教科書体 NP-R" panose="02020400000000000000" pitchFamily="18" charset="-128"/>
            </a:endParaRPr>
          </a:p>
          <a:p>
            <a:endParaRPr lang="en-US" altLang="ja-JP" dirty="0">
              <a:latin typeface="UD デジタル 教科書体 NP-R" panose="02020400000000000000" pitchFamily="18" charset="-128"/>
              <a:ea typeface="UD デジタル 教科書体 NP-R" panose="02020400000000000000" pitchFamily="18" charset="-128"/>
            </a:endParaRPr>
          </a:p>
          <a:p>
            <a:r>
              <a:rPr kumimoji="1" lang="en-US" altLang="ja-JP" sz="3200" dirty="0">
                <a:latin typeface="UD デジタル 教科書体 NP-R" panose="02020400000000000000" pitchFamily="18" charset="-128"/>
                <a:ea typeface="UD デジタル 教科書体 NP-R" panose="02020400000000000000" pitchFamily="18" charset="-128"/>
              </a:rPr>
              <a:t>※</a:t>
            </a:r>
            <a:r>
              <a:rPr kumimoji="1" lang="ja-JP" altLang="en-US" sz="3200" dirty="0">
                <a:latin typeface="UD デジタル 教科書体 NP-R" panose="02020400000000000000" pitchFamily="18" charset="-128"/>
                <a:ea typeface="UD デジタル 教科書体 NP-R" panose="02020400000000000000" pitchFamily="18" charset="-128"/>
              </a:rPr>
              <a:t>　配付するプリントに、クラス・名前・役割・</a:t>
            </a:r>
            <a:endParaRPr kumimoji="1" lang="en-US" altLang="ja-JP" sz="3200" dirty="0">
              <a:latin typeface="UD デジタル 教科書体 NP-R" panose="02020400000000000000" pitchFamily="18" charset="-128"/>
              <a:ea typeface="UD デジタル 教科書体 NP-R" panose="02020400000000000000" pitchFamily="18" charset="-128"/>
            </a:endParaRPr>
          </a:p>
          <a:p>
            <a:r>
              <a:rPr lang="ja-JP" altLang="en-US" sz="3200" dirty="0">
                <a:latin typeface="UD デジタル 教科書体 NP-R" panose="02020400000000000000" pitchFamily="18" charset="-128"/>
                <a:ea typeface="UD デジタル 教科書体 NP-R" panose="02020400000000000000" pitchFamily="18" charset="-128"/>
              </a:rPr>
              <a:t>　</a:t>
            </a:r>
            <a:r>
              <a:rPr kumimoji="1" lang="ja-JP" altLang="en-US" sz="3200" dirty="0">
                <a:latin typeface="UD デジタル 教科書体 NP-R" panose="02020400000000000000" pitchFamily="18" charset="-128"/>
                <a:ea typeface="UD デジタル 教科書体 NP-R" panose="02020400000000000000" pitchFamily="18" charset="-128"/>
              </a:rPr>
              <a:t>自分たちの</a:t>
            </a:r>
            <a:r>
              <a:rPr kumimoji="1" lang="en-US" altLang="ja-JP" sz="3200" dirty="0">
                <a:latin typeface="UD デジタル 教科書体 NP-R" panose="02020400000000000000" pitchFamily="18" charset="-128"/>
                <a:ea typeface="UD デジタル 教科書体 NP-R" panose="02020400000000000000" pitchFamily="18" charset="-128"/>
              </a:rPr>
              <a:t>6</a:t>
            </a:r>
            <a:r>
              <a:rPr kumimoji="1" lang="ja-JP" altLang="en-US" sz="3200" dirty="0">
                <a:latin typeface="UD デジタル 教科書体 NP-R" panose="02020400000000000000" pitchFamily="18" charset="-128"/>
                <a:ea typeface="UD デジタル 教科書体 NP-R" panose="02020400000000000000" pitchFamily="18" charset="-128"/>
              </a:rPr>
              <a:t>人組の名前（公開に耐えうるもので</a:t>
            </a:r>
            <a:endParaRPr kumimoji="1" lang="en-US" altLang="ja-JP" sz="3200" dirty="0">
              <a:latin typeface="UD デジタル 教科書体 NP-R" panose="02020400000000000000" pitchFamily="18" charset="-128"/>
              <a:ea typeface="UD デジタル 教科書体 NP-R" panose="02020400000000000000" pitchFamily="18" charset="-128"/>
            </a:endParaRPr>
          </a:p>
          <a:p>
            <a:r>
              <a:rPr lang="ja-JP" altLang="en-US" sz="3200" dirty="0">
                <a:latin typeface="UD デジタル 教科書体 NP-R" panose="02020400000000000000" pitchFamily="18" charset="-128"/>
                <a:ea typeface="UD デジタル 教科書体 NP-R" panose="02020400000000000000" pitchFamily="18" charset="-128"/>
              </a:rPr>
              <a:t>　</a:t>
            </a:r>
            <a:r>
              <a:rPr kumimoji="1" lang="ja-JP" altLang="en-US" sz="3200" dirty="0">
                <a:latin typeface="UD デジタル 教科書体 NP-R" panose="02020400000000000000" pitchFamily="18" charset="-128"/>
                <a:ea typeface="UD デジタル 教科書体 NP-R" panose="02020400000000000000" pitchFamily="18" charset="-128"/>
              </a:rPr>
              <a:t>あれば何でも</a:t>
            </a:r>
            <a:r>
              <a:rPr kumimoji="1" lang="en-US" altLang="ja-JP" sz="3200" dirty="0">
                <a:latin typeface="UD デジタル 教科書体 NP-R" panose="02020400000000000000" pitchFamily="18" charset="-128"/>
                <a:ea typeface="UD デジタル 教科書体 NP-R" panose="02020400000000000000" pitchFamily="18" charset="-128"/>
              </a:rPr>
              <a:t>OK</a:t>
            </a:r>
            <a:r>
              <a:rPr kumimoji="1" lang="ja-JP" altLang="en-US" sz="3200" dirty="0">
                <a:latin typeface="UD デジタル 教科書体 NP-R" panose="02020400000000000000" pitchFamily="18" charset="-128"/>
                <a:ea typeface="UD デジタル 教科書体 NP-R" panose="02020400000000000000" pitchFamily="18" charset="-128"/>
              </a:rPr>
              <a:t>）を記入し、学級に戻る際に</a:t>
            </a:r>
            <a:endParaRPr kumimoji="1" lang="en-US" altLang="ja-JP" sz="3200" dirty="0">
              <a:latin typeface="UD デジタル 教科書体 NP-R" panose="02020400000000000000" pitchFamily="18" charset="-128"/>
              <a:ea typeface="UD デジタル 教科書体 NP-R" panose="02020400000000000000" pitchFamily="18" charset="-128"/>
            </a:endParaRPr>
          </a:p>
          <a:p>
            <a:r>
              <a:rPr kumimoji="1" lang="ja-JP" altLang="en-US" sz="3200" dirty="0">
                <a:latin typeface="UD デジタル 教科書体 NP-R" panose="02020400000000000000" pitchFamily="18" charset="-128"/>
                <a:ea typeface="UD デジタル 教科書体 NP-R" panose="02020400000000000000" pitchFamily="18" charset="-128"/>
              </a:rPr>
              <a:t>　執行部へ提出。</a:t>
            </a:r>
          </a:p>
        </p:txBody>
      </p:sp>
      <p:sp>
        <p:nvSpPr>
          <p:cNvPr id="4" name="スライド番号プレースホルダー 3">
            <a:extLst>
              <a:ext uri="{FF2B5EF4-FFF2-40B4-BE49-F238E27FC236}">
                <a16:creationId xmlns:a16="http://schemas.microsoft.com/office/drawing/2014/main" id="{3AAE0E0B-7AA4-432E-A527-B5121F4477AF}"/>
              </a:ext>
            </a:extLst>
          </p:cNvPr>
          <p:cNvSpPr>
            <a:spLocks noGrp="1"/>
          </p:cNvSpPr>
          <p:nvPr>
            <p:ph type="sldNum" sz="quarter" idx="12"/>
          </p:nvPr>
        </p:nvSpPr>
        <p:spPr/>
        <p:txBody>
          <a:bodyPr/>
          <a:lstStyle/>
          <a:p>
            <a:fld id="{ADA97D1A-1B80-482D-A443-D1DE46BFE97E}" type="slidenum">
              <a:rPr kumimoji="1" lang="ja-JP" altLang="en-US" smtClean="0"/>
              <a:t>9</a:t>
            </a:fld>
            <a:endParaRPr kumimoji="1" lang="ja-JP" altLang="en-US"/>
          </a:p>
        </p:txBody>
      </p:sp>
    </p:spTree>
    <p:extLst>
      <p:ext uri="{BB962C8B-B14F-4D97-AF65-F5344CB8AC3E}">
        <p14:creationId xmlns:p14="http://schemas.microsoft.com/office/powerpoint/2010/main" val="1434990737"/>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2038</TotalTime>
  <Words>2104</Words>
  <Application>Microsoft Office PowerPoint</Application>
  <PresentationFormat>ワイド画面</PresentationFormat>
  <Paragraphs>200</Paragraphs>
  <Slides>13</Slides>
  <Notes>13</Notes>
  <HiddenSlides>0</HiddenSlides>
  <MMClips>1</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ＭＳ 明朝</vt:lpstr>
      <vt:lpstr>UD デジタル 教科書体 NK-B</vt:lpstr>
      <vt:lpstr>UD デジタル 教科書体 NP-B</vt:lpstr>
      <vt:lpstr>UD デジタル 教科書体 NP-R</vt:lpstr>
      <vt:lpstr>游ゴシック</vt:lpstr>
      <vt:lpstr>Calibri</vt:lpstr>
      <vt:lpstr>Calibri Light</vt:lpstr>
      <vt:lpstr>レトロスペクト</vt:lpstr>
      <vt:lpstr>【お知らせ】今日の組づくりは色ブロックごとです　</vt:lpstr>
      <vt:lpstr>令和○年度 　〇〇立〇〇学校 ～学校パワーアップタイム①（名称募集）～</vt:lpstr>
      <vt:lpstr>内容について</vt:lpstr>
      <vt:lpstr>内容について</vt:lpstr>
      <vt:lpstr>学校パワーアップタイムの約束事</vt:lpstr>
      <vt:lpstr>１　６人組づくり（今日は色ブロックごと！）</vt:lpstr>
      <vt:lpstr>１　６人組づくり（今日は色ブロックごと！）</vt:lpstr>
      <vt:lpstr>自己紹介をしよう！</vt:lpstr>
      <vt:lpstr>２　役割分担</vt:lpstr>
      <vt:lpstr>３　お題発表</vt:lpstr>
      <vt:lpstr>この後の時間の使い方について</vt:lpstr>
      <vt:lpstr>プリントの使い方（イメージマップと言います）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目時 仁</dc:creator>
  <cp:lastModifiedBy>目時 仁</cp:lastModifiedBy>
  <cp:revision>77</cp:revision>
  <dcterms:created xsi:type="dcterms:W3CDTF">2023-08-07T00:37:50Z</dcterms:created>
  <dcterms:modified xsi:type="dcterms:W3CDTF">2025-02-26T04:32:54Z</dcterms:modified>
</cp:coreProperties>
</file>